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atua One"/>
      <p:regular r:id="rId39"/>
    </p:embeddedFont>
    <p:embeddedFont>
      <p:font typeface="Nunito Sans Light"/>
      <p:regular r:id="rId40"/>
      <p:bold r:id="rId41"/>
      <p:italic r:id="rId42"/>
      <p:boldItalic r:id="rId43"/>
    </p:embeddedFont>
    <p:embeddedFont>
      <p:font typeface="Josefin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Nunito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Light-regular.fntdata"/><Relationship Id="rId42" Type="http://schemas.openxmlformats.org/officeDocument/2006/relationships/font" Target="fonts/NunitoSansLight-italic.fntdata"/><Relationship Id="rId41" Type="http://schemas.openxmlformats.org/officeDocument/2006/relationships/font" Target="fonts/NunitoSansLight-bold.fntdata"/><Relationship Id="rId44" Type="http://schemas.openxmlformats.org/officeDocument/2006/relationships/font" Target="fonts/JosefinSans-regular.fntdata"/><Relationship Id="rId43" Type="http://schemas.openxmlformats.org/officeDocument/2006/relationships/font" Target="fonts/NunitoSansLight-boldItalic.fntdata"/><Relationship Id="rId46" Type="http://schemas.openxmlformats.org/officeDocument/2006/relationships/font" Target="fonts/JosefinSans-italic.fntdata"/><Relationship Id="rId45" Type="http://schemas.openxmlformats.org/officeDocument/2006/relationships/font" Target="fonts/Josefin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HelveticaNeue-regular.fntdata"/><Relationship Id="rId47" Type="http://schemas.openxmlformats.org/officeDocument/2006/relationships/font" Target="fonts/JosefinSans-boldItalic.fntdata"/><Relationship Id="rId49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PatuaOne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NunitoSans-bold.fntdata"/><Relationship Id="rId52" Type="http://schemas.openxmlformats.org/officeDocument/2006/relationships/font" Target="fonts/NunitoSans-regular.fntdata"/><Relationship Id="rId11" Type="http://schemas.openxmlformats.org/officeDocument/2006/relationships/slide" Target="slides/slide6.xml"/><Relationship Id="rId55" Type="http://schemas.openxmlformats.org/officeDocument/2006/relationships/font" Target="fonts/NunitoSans-boldItalic.fntdata"/><Relationship Id="rId10" Type="http://schemas.openxmlformats.org/officeDocument/2006/relationships/slide" Target="slides/slide5.xml"/><Relationship Id="rId54" Type="http://schemas.openxmlformats.org/officeDocument/2006/relationships/font" Target="fonts/Nunito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bc6ada9a2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bc6ada9a2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10c74de4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10c74de4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10c74de42e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10c74de42e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0c74de42e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10c74de42e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10ca022fda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10ca022fda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10c74de42e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10c74de42e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10ca022fd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10ca022fd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10ca022fda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10ca022fd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10fba63213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10fba63213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10fba63213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10fba63213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10fba63213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10fba63213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bc6ada9a2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bc6ada9a2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0dc477b77e_0_3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0dc477b77e_0_3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10dc477b77e_0_3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10dc477b77e_0_3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probabilities of appearing in the class out of all the words in the corpus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110aeca59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110aeca59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10dc477b77e_0_4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10dc477b77e_0_4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10dc477b77e_0_4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10dc477b77e_0_4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0dc477b77e_0_4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0dc477b77e_0_4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10dc477b77e_0_4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10dc477b77e_0_4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10dc477b77e_0_4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10dc477b77e_0_4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10dc477b77e_0_4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10dc477b77e_0_4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g10dc477b77e_0_4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1" name="Google Shape;2701;g10dc477b77e_0_4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105cc930f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105cc930f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g10dc477b77e_0_4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1" name="Google Shape;2811;g10dc477b77e_0_4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10fba63213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10fba63213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10dc477b77e_0_4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" name="Google Shape;2980;g10dc477b77e_0_4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10dc477b77e_0_4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10dc477b77e_0_4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bc6ada9a20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bc6ada9a20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bc6ada9a20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bc6ada9a20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bae88d60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bae88d60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bc6ada9a20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bc6ada9a20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10ca022f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10ca022f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bc6ada9a20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bc6ada9a20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2725" y="1285850"/>
            <a:ext cx="4048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rgbClr val="252C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2100" y="3315585"/>
            <a:ext cx="38493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600">
                <a:solidFill>
                  <a:srgbClr val="252C40"/>
                </a:solidFill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0" y="-11597"/>
            <a:ext cx="10760450" cy="8044026"/>
            <a:chOff x="0" y="-11597"/>
            <a:chExt cx="10760450" cy="8044026"/>
          </a:xfrm>
        </p:grpSpPr>
        <p:sp>
          <p:nvSpPr>
            <p:cNvPr id="12" name="Google Shape;12;p2"/>
            <p:cNvSpPr/>
            <p:nvPr/>
          </p:nvSpPr>
          <p:spPr>
            <a:xfrm>
              <a:off x="0" y="1"/>
              <a:ext cx="1166731" cy="1163744"/>
            </a:xfrm>
            <a:custGeom>
              <a:rect b="b" l="l" r="r" t="t"/>
              <a:pathLst>
                <a:path extrusionOk="0" h="25711" w="25777">
                  <a:moveTo>
                    <a:pt x="0" y="1"/>
                  </a:moveTo>
                  <a:lnTo>
                    <a:pt x="0" y="25711"/>
                  </a:lnTo>
                  <a:lnTo>
                    <a:pt x="25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818526" y="4350659"/>
              <a:ext cx="1346494" cy="813017"/>
              <a:chOff x="7399994" y="4094158"/>
              <a:chExt cx="1754847" cy="1059582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399994" y="4474931"/>
                <a:ext cx="1361846" cy="678809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" name="Google Shape;35;p2"/>
            <p:cNvGrpSpPr/>
            <p:nvPr/>
          </p:nvGrpSpPr>
          <p:grpSpPr>
            <a:xfrm>
              <a:off x="8703849" y="-11597"/>
              <a:ext cx="451002" cy="1311854"/>
              <a:chOff x="8703849" y="7849"/>
              <a:chExt cx="451002" cy="1311854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745210" y="1005141"/>
                <a:ext cx="409640" cy="314562"/>
              </a:xfrm>
              <a:custGeom>
                <a:rect b="b" l="l" r="r" t="t"/>
                <a:pathLst>
                  <a:path extrusionOk="0" h="4837" w="6299">
                    <a:moveTo>
                      <a:pt x="1" y="0"/>
                    </a:moveTo>
                    <a:cubicBezTo>
                      <a:pt x="1" y="637"/>
                      <a:pt x="128" y="1273"/>
                      <a:pt x="383" y="1848"/>
                    </a:cubicBezTo>
                    <a:cubicBezTo>
                      <a:pt x="698" y="2739"/>
                      <a:pt x="1335" y="3503"/>
                      <a:pt x="2098" y="4012"/>
                    </a:cubicBezTo>
                    <a:cubicBezTo>
                      <a:pt x="2480" y="4266"/>
                      <a:pt x="2928" y="4455"/>
                      <a:pt x="3371" y="4648"/>
                    </a:cubicBezTo>
                    <a:cubicBezTo>
                      <a:pt x="3880" y="4776"/>
                      <a:pt x="4328" y="4837"/>
                      <a:pt x="4837" y="4837"/>
                    </a:cubicBezTo>
                    <a:lnTo>
                      <a:pt x="6298" y="4837"/>
                    </a:lnTo>
                    <a:lnTo>
                      <a:pt x="6298" y="2230"/>
                    </a:lnTo>
                    <a:lnTo>
                      <a:pt x="4837" y="2230"/>
                    </a:lnTo>
                    <a:cubicBezTo>
                      <a:pt x="4517" y="2230"/>
                      <a:pt x="4262" y="2164"/>
                      <a:pt x="3946" y="2037"/>
                    </a:cubicBezTo>
                    <a:cubicBezTo>
                      <a:pt x="3565" y="1848"/>
                      <a:pt x="3244" y="1594"/>
                      <a:pt x="2989" y="1212"/>
                    </a:cubicBezTo>
                    <a:cubicBezTo>
                      <a:pt x="2862" y="1018"/>
                      <a:pt x="2735" y="830"/>
                      <a:pt x="2674" y="637"/>
                    </a:cubicBezTo>
                    <a:cubicBezTo>
                      <a:pt x="2607" y="448"/>
                      <a:pt x="2607" y="194"/>
                      <a:pt x="2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" name="Google Shape;57;p2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02130" y="47031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844725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585249" y="3641747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" y="3869813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2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" name="Google Shape;70;p2"/>
            <p:cNvSpPr/>
            <p:nvPr/>
          </p:nvSpPr>
          <p:spPr>
            <a:xfrm>
              <a:off x="566450" y="4401727"/>
              <a:ext cx="307094" cy="307161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1307406" y="4249838"/>
              <a:ext cx="1957156" cy="3782590"/>
              <a:chOff x="4128125" y="488675"/>
              <a:chExt cx="1462857" cy="2827259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/>
          <p:nvPr>
            <p:ph hasCustomPrompt="1" type="title"/>
          </p:nvPr>
        </p:nvSpPr>
        <p:spPr>
          <a:xfrm>
            <a:off x="720000" y="1734311"/>
            <a:ext cx="77040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87" name="Google Shape;287;p11"/>
          <p:cNvSpPr txBox="1"/>
          <p:nvPr>
            <p:ph idx="1" type="subTitle"/>
          </p:nvPr>
        </p:nvSpPr>
        <p:spPr>
          <a:xfrm>
            <a:off x="2379450" y="3032386"/>
            <a:ext cx="4385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8" name="Google Shape;288;p11"/>
          <p:cNvGrpSpPr/>
          <p:nvPr/>
        </p:nvGrpSpPr>
        <p:grpSpPr>
          <a:xfrm flipH="1">
            <a:off x="-10287" y="4103882"/>
            <a:ext cx="3215139" cy="1059582"/>
            <a:chOff x="5949424" y="4103882"/>
            <a:chExt cx="3215139" cy="1059582"/>
          </a:xfrm>
        </p:grpSpPr>
        <p:sp>
          <p:nvSpPr>
            <p:cNvPr id="289" name="Google Shape;289;p11"/>
            <p:cNvSpPr/>
            <p:nvPr/>
          </p:nvSpPr>
          <p:spPr>
            <a:xfrm>
              <a:off x="8104989" y="410388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7409717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949424" y="4592285"/>
              <a:ext cx="918844" cy="20693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" name="Google Shape;292;p11"/>
            <p:cNvGrpSpPr/>
            <p:nvPr/>
          </p:nvGrpSpPr>
          <p:grpSpPr>
            <a:xfrm>
              <a:off x="8887406" y="4255169"/>
              <a:ext cx="177866" cy="385129"/>
              <a:chOff x="8877683" y="4321646"/>
              <a:chExt cx="177866" cy="385129"/>
            </a:xfrm>
          </p:grpSpPr>
          <p:sp>
            <p:nvSpPr>
              <p:cNvPr id="293" name="Google Shape;293;p11"/>
              <p:cNvSpPr/>
              <p:nvPr/>
            </p:nvSpPr>
            <p:spPr>
              <a:xfrm>
                <a:off x="9030642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9030642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9030642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9030642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7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7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9030642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9030642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8952146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6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8952146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3" y="316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8952146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8952146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7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8952146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3" y="317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8952146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8877683" y="4321646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6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8877683" y="43921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8877683" y="4466672"/>
                <a:ext cx="24842" cy="24842"/>
              </a:xfrm>
              <a:custGeom>
                <a:rect b="b" l="l" r="r" t="t"/>
                <a:pathLst>
                  <a:path extrusionOk="0" h="382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877683" y="45368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7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877683" y="460734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7"/>
                      <a:pt x="61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877683" y="4681868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1" name="Google Shape;311;p11"/>
          <p:cNvSpPr/>
          <p:nvPr/>
        </p:nvSpPr>
        <p:spPr>
          <a:xfrm flipH="1">
            <a:off x="356896" y="968725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 flipH="1">
            <a:off x="1257870" y="4"/>
            <a:ext cx="678827" cy="67882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11"/>
          <p:cNvGrpSpPr/>
          <p:nvPr/>
        </p:nvGrpSpPr>
        <p:grpSpPr>
          <a:xfrm flipH="1">
            <a:off x="8576098" y="4103865"/>
            <a:ext cx="249156" cy="539522"/>
            <a:chOff x="1266755" y="4029330"/>
            <a:chExt cx="148325" cy="321163"/>
          </a:xfrm>
        </p:grpSpPr>
        <p:sp>
          <p:nvSpPr>
            <p:cNvPr id="314" name="Google Shape;314;p11"/>
            <p:cNvSpPr/>
            <p:nvPr/>
          </p:nvSpPr>
          <p:spPr>
            <a:xfrm>
              <a:off x="1394309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1394309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67"/>
                    <a:pt x="1" y="194"/>
                  </a:cubicBezTo>
                  <a:cubicBezTo>
                    <a:pt x="1" y="255"/>
                    <a:pt x="67" y="383"/>
                    <a:pt x="194" y="383"/>
                  </a:cubicBezTo>
                  <a:cubicBezTo>
                    <a:pt x="321" y="383"/>
                    <a:pt x="382" y="255"/>
                    <a:pt x="382" y="194"/>
                  </a:cubicBezTo>
                  <a:cubicBezTo>
                    <a:pt x="382" y="67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1394309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1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1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394309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394309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94" y="0"/>
                  </a:moveTo>
                  <a:cubicBezTo>
                    <a:pt x="67" y="0"/>
                    <a:pt x="1" y="66"/>
                    <a:pt x="1" y="194"/>
                  </a:cubicBezTo>
                  <a:cubicBezTo>
                    <a:pt x="1" y="255"/>
                    <a:pt x="67" y="382"/>
                    <a:pt x="194" y="382"/>
                  </a:cubicBezTo>
                  <a:cubicBezTo>
                    <a:pt x="321" y="382"/>
                    <a:pt x="382" y="255"/>
                    <a:pt x="382" y="194"/>
                  </a:cubicBezTo>
                  <a:cubicBezTo>
                    <a:pt x="382" y="66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394309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2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2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332213" y="4029330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332213" y="4091426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67"/>
                    <a:pt x="0" y="194"/>
                  </a:cubicBezTo>
                  <a:cubicBezTo>
                    <a:pt x="0" y="255"/>
                    <a:pt x="66" y="383"/>
                    <a:pt x="193" y="383"/>
                  </a:cubicBezTo>
                  <a:cubicBezTo>
                    <a:pt x="255" y="383"/>
                    <a:pt x="382" y="255"/>
                    <a:pt x="382" y="194"/>
                  </a:cubicBezTo>
                  <a:cubicBezTo>
                    <a:pt x="382" y="67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332213" y="4150268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1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332213" y="4208784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1332213" y="4270934"/>
              <a:ext cx="20717" cy="20717"/>
            </a:xfrm>
            <a:custGeom>
              <a:rect b="b" l="l" r="r" t="t"/>
              <a:pathLst>
                <a:path extrusionOk="0" h="382" w="382">
                  <a:moveTo>
                    <a:pt x="193" y="0"/>
                  </a:moveTo>
                  <a:cubicBezTo>
                    <a:pt x="66" y="0"/>
                    <a:pt x="0" y="66"/>
                    <a:pt x="0" y="194"/>
                  </a:cubicBezTo>
                  <a:cubicBezTo>
                    <a:pt x="0" y="255"/>
                    <a:pt x="66" y="382"/>
                    <a:pt x="193" y="382"/>
                  </a:cubicBezTo>
                  <a:cubicBezTo>
                    <a:pt x="255" y="382"/>
                    <a:pt x="382" y="255"/>
                    <a:pt x="382" y="194"/>
                  </a:cubicBezTo>
                  <a:cubicBezTo>
                    <a:pt x="382" y="66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1332213" y="4329722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2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2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1266755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266755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67"/>
                    <a:pt x="0" y="194"/>
                  </a:cubicBezTo>
                  <a:cubicBezTo>
                    <a:pt x="0" y="255"/>
                    <a:pt x="62" y="383"/>
                    <a:pt x="189" y="383"/>
                  </a:cubicBezTo>
                  <a:cubicBezTo>
                    <a:pt x="316" y="383"/>
                    <a:pt x="382" y="255"/>
                    <a:pt x="382" y="194"/>
                  </a:cubicBezTo>
                  <a:cubicBezTo>
                    <a:pt x="382" y="67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1266755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1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1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1266755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1266755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89" y="0"/>
                  </a:moveTo>
                  <a:cubicBezTo>
                    <a:pt x="62" y="0"/>
                    <a:pt x="0" y="66"/>
                    <a:pt x="0" y="194"/>
                  </a:cubicBezTo>
                  <a:cubicBezTo>
                    <a:pt x="0" y="255"/>
                    <a:pt x="62" y="382"/>
                    <a:pt x="189" y="382"/>
                  </a:cubicBezTo>
                  <a:cubicBezTo>
                    <a:pt x="316" y="382"/>
                    <a:pt x="382" y="255"/>
                    <a:pt x="382" y="194"/>
                  </a:cubicBezTo>
                  <a:cubicBezTo>
                    <a:pt x="382" y="66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266755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2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2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11"/>
          <p:cNvSpPr/>
          <p:nvPr/>
        </p:nvSpPr>
        <p:spPr>
          <a:xfrm flipH="1">
            <a:off x="317046" y="3620842"/>
            <a:ext cx="249170" cy="249170"/>
          </a:xfrm>
          <a:custGeom>
            <a:rect b="b" l="l" r="r" t="t"/>
            <a:pathLst>
              <a:path extrusionOk="0" h="5662" w="5662">
                <a:moveTo>
                  <a:pt x="0" y="0"/>
                </a:moveTo>
                <a:cubicBezTo>
                  <a:pt x="0" y="764"/>
                  <a:pt x="128" y="1528"/>
                  <a:pt x="443" y="2225"/>
                </a:cubicBezTo>
                <a:cubicBezTo>
                  <a:pt x="891" y="3243"/>
                  <a:pt x="1589" y="4073"/>
                  <a:pt x="2480" y="4710"/>
                </a:cubicBezTo>
                <a:cubicBezTo>
                  <a:pt x="2928" y="5025"/>
                  <a:pt x="3437" y="5219"/>
                  <a:pt x="3946" y="5407"/>
                </a:cubicBezTo>
                <a:cubicBezTo>
                  <a:pt x="4516" y="5601"/>
                  <a:pt x="5025" y="5662"/>
                  <a:pt x="5662" y="5662"/>
                </a:cubicBezTo>
                <a:lnTo>
                  <a:pt x="5662" y="3055"/>
                </a:lnTo>
                <a:cubicBezTo>
                  <a:pt x="5219" y="3055"/>
                  <a:pt x="4837" y="2928"/>
                  <a:pt x="4455" y="2801"/>
                </a:cubicBezTo>
                <a:cubicBezTo>
                  <a:pt x="3946" y="2546"/>
                  <a:pt x="3437" y="2164"/>
                  <a:pt x="3116" y="1716"/>
                </a:cubicBezTo>
                <a:cubicBezTo>
                  <a:pt x="2989" y="1462"/>
                  <a:pt x="2862" y="1207"/>
                  <a:pt x="2734" y="891"/>
                </a:cubicBezTo>
                <a:cubicBezTo>
                  <a:pt x="2673" y="637"/>
                  <a:pt x="2607" y="316"/>
                  <a:pt x="2607" y="0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 flipH="1">
            <a:off x="8423997" y="2548851"/>
            <a:ext cx="720106" cy="720120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11"/>
          <p:cNvGrpSpPr/>
          <p:nvPr/>
        </p:nvGrpSpPr>
        <p:grpSpPr>
          <a:xfrm flipH="1">
            <a:off x="4580433" y="3870003"/>
            <a:ext cx="1957156" cy="3782590"/>
            <a:chOff x="4128125" y="488675"/>
            <a:chExt cx="1462857" cy="2827259"/>
          </a:xfrm>
        </p:grpSpPr>
        <p:sp>
          <p:nvSpPr>
            <p:cNvPr id="335" name="Google Shape;335;p11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1"/>
          <p:cNvSpPr/>
          <p:nvPr/>
        </p:nvSpPr>
        <p:spPr>
          <a:xfrm flipH="1" rot="10800000">
            <a:off x="4629" y="3"/>
            <a:ext cx="1103120" cy="54984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11"/>
          <p:cNvGrpSpPr/>
          <p:nvPr/>
        </p:nvGrpSpPr>
        <p:grpSpPr>
          <a:xfrm flipH="1" rot="-5400000">
            <a:off x="6893747" y="-1336920"/>
            <a:ext cx="1620553" cy="3132038"/>
            <a:chOff x="4128125" y="488675"/>
            <a:chExt cx="1462857" cy="2827259"/>
          </a:xfrm>
        </p:grpSpPr>
        <p:sp>
          <p:nvSpPr>
            <p:cNvPr id="342" name="Google Shape;342;p11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5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 txBox="1"/>
          <p:nvPr>
            <p:ph hasCustomPrompt="1" type="title"/>
          </p:nvPr>
        </p:nvSpPr>
        <p:spPr>
          <a:xfrm>
            <a:off x="10194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/>
          <p:nvPr>
            <p:ph hasCustomPrompt="1" idx="2" type="title"/>
          </p:nvPr>
        </p:nvSpPr>
        <p:spPr>
          <a:xfrm>
            <a:off x="49162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/>
          <p:nvPr>
            <p:ph hasCustomPrompt="1" idx="3" type="title"/>
          </p:nvPr>
        </p:nvSpPr>
        <p:spPr>
          <a:xfrm>
            <a:off x="49162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2" name="Google Shape;352;p13"/>
          <p:cNvSpPr txBox="1"/>
          <p:nvPr>
            <p:ph hasCustomPrompt="1" idx="4" type="title"/>
          </p:nvPr>
        </p:nvSpPr>
        <p:spPr>
          <a:xfrm>
            <a:off x="10194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13"/>
          <p:cNvSpPr txBox="1"/>
          <p:nvPr>
            <p:ph idx="1" type="subTitle"/>
          </p:nvPr>
        </p:nvSpPr>
        <p:spPr>
          <a:xfrm>
            <a:off x="1793447" y="216500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13"/>
          <p:cNvSpPr txBox="1"/>
          <p:nvPr>
            <p:ph idx="5" type="subTitle"/>
          </p:nvPr>
        </p:nvSpPr>
        <p:spPr>
          <a:xfrm>
            <a:off x="1789751" y="3298602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5" name="Google Shape;355;p13"/>
          <p:cNvSpPr txBox="1"/>
          <p:nvPr>
            <p:ph idx="6" type="subTitle"/>
          </p:nvPr>
        </p:nvSpPr>
        <p:spPr>
          <a:xfrm>
            <a:off x="5700472" y="3298602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6" name="Google Shape;356;p13"/>
          <p:cNvSpPr txBox="1"/>
          <p:nvPr>
            <p:ph idx="7" type="subTitle"/>
          </p:nvPr>
        </p:nvSpPr>
        <p:spPr>
          <a:xfrm>
            <a:off x="1791822" y="1809727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7" name="Google Shape;357;p13"/>
          <p:cNvSpPr txBox="1"/>
          <p:nvPr>
            <p:ph idx="8" type="subTitle"/>
          </p:nvPr>
        </p:nvSpPr>
        <p:spPr>
          <a:xfrm>
            <a:off x="5699072" y="1809727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8" name="Google Shape;358;p13"/>
          <p:cNvSpPr txBox="1"/>
          <p:nvPr>
            <p:ph idx="9" type="subTitle"/>
          </p:nvPr>
        </p:nvSpPr>
        <p:spPr>
          <a:xfrm>
            <a:off x="1789751" y="365095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13"/>
          <p:cNvSpPr txBox="1"/>
          <p:nvPr>
            <p:ph idx="13" type="subTitle"/>
          </p:nvPr>
        </p:nvSpPr>
        <p:spPr>
          <a:xfrm>
            <a:off x="5700472" y="216510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13"/>
          <p:cNvSpPr txBox="1"/>
          <p:nvPr>
            <p:ph idx="14" type="subTitle"/>
          </p:nvPr>
        </p:nvSpPr>
        <p:spPr>
          <a:xfrm>
            <a:off x="5700472" y="365095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13"/>
          <p:cNvSpPr txBox="1"/>
          <p:nvPr>
            <p:ph idx="15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62" name="Google Shape;362;p13"/>
          <p:cNvGrpSpPr/>
          <p:nvPr/>
        </p:nvGrpSpPr>
        <p:grpSpPr>
          <a:xfrm>
            <a:off x="-23" y="7"/>
            <a:ext cx="9931509" cy="7087243"/>
            <a:chOff x="-23" y="7"/>
            <a:chExt cx="9931509" cy="7087243"/>
          </a:xfrm>
        </p:grpSpPr>
        <p:sp>
          <p:nvSpPr>
            <p:cNvPr id="363" name="Google Shape;363;p13"/>
            <p:cNvSpPr/>
            <p:nvPr/>
          </p:nvSpPr>
          <p:spPr>
            <a:xfrm rot="-5400000">
              <a:off x="0" y="4244150"/>
              <a:ext cx="899296" cy="89929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13"/>
            <p:cNvGrpSpPr/>
            <p:nvPr/>
          </p:nvGrpSpPr>
          <p:grpSpPr>
            <a:xfrm>
              <a:off x="8166110" y="3675313"/>
              <a:ext cx="1765376" cy="3411936"/>
              <a:chOff x="4128125" y="488675"/>
              <a:chExt cx="1462857" cy="2827259"/>
            </a:xfrm>
          </p:grpSpPr>
          <p:sp>
            <p:nvSpPr>
              <p:cNvPr id="365" name="Google Shape;365;p13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13"/>
            <p:cNvGrpSpPr/>
            <p:nvPr/>
          </p:nvGrpSpPr>
          <p:grpSpPr>
            <a:xfrm rot="10800000">
              <a:off x="-23" y="7"/>
              <a:ext cx="1754847" cy="1059582"/>
              <a:chOff x="7399994" y="4094158"/>
              <a:chExt cx="1754847" cy="1059582"/>
            </a:xfrm>
          </p:grpSpPr>
          <p:sp>
            <p:nvSpPr>
              <p:cNvPr id="371" name="Google Shape;371;p13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rgbClr val="252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7399994" y="4474931"/>
                <a:ext cx="1361846" cy="678809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rgbClr val="FF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3" name="Google Shape;373;p13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374" name="Google Shape;374;p13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13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13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13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13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13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13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13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13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13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13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13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13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13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13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13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13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13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92" name="Google Shape;392;p13"/>
            <p:cNvSpPr/>
            <p:nvPr/>
          </p:nvSpPr>
          <p:spPr>
            <a:xfrm rot="10800000">
              <a:off x="8556766" y="3086730"/>
              <a:ext cx="437257" cy="98475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27519" y="400619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227505" y="11084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5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"/>
          <p:cNvSpPr txBox="1"/>
          <p:nvPr>
            <p:ph idx="1" type="subTitle"/>
          </p:nvPr>
        </p:nvSpPr>
        <p:spPr>
          <a:xfrm>
            <a:off x="3749775" y="1495675"/>
            <a:ext cx="46695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5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grpSp>
        <p:nvGrpSpPr>
          <p:cNvPr id="397" name="Google Shape;397;p14"/>
          <p:cNvGrpSpPr/>
          <p:nvPr/>
        </p:nvGrpSpPr>
        <p:grpSpPr>
          <a:xfrm>
            <a:off x="4571999" y="4103882"/>
            <a:ext cx="4592564" cy="1059582"/>
            <a:chOff x="4571999" y="4103882"/>
            <a:chExt cx="4592564" cy="1059582"/>
          </a:xfrm>
        </p:grpSpPr>
        <p:sp>
          <p:nvSpPr>
            <p:cNvPr id="398" name="Google Shape;398;p14"/>
            <p:cNvSpPr/>
            <p:nvPr/>
          </p:nvSpPr>
          <p:spPr>
            <a:xfrm>
              <a:off x="8104989" y="410388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7409717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4571999" y="4592285"/>
              <a:ext cx="918844" cy="20693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4"/>
            <p:cNvGrpSpPr/>
            <p:nvPr/>
          </p:nvGrpSpPr>
          <p:grpSpPr>
            <a:xfrm>
              <a:off x="8887406" y="4255169"/>
              <a:ext cx="177866" cy="385129"/>
              <a:chOff x="8877683" y="4321646"/>
              <a:chExt cx="177866" cy="385129"/>
            </a:xfrm>
          </p:grpSpPr>
          <p:sp>
            <p:nvSpPr>
              <p:cNvPr id="402" name="Google Shape;402;p14"/>
              <p:cNvSpPr/>
              <p:nvPr/>
            </p:nvSpPr>
            <p:spPr>
              <a:xfrm>
                <a:off x="9030642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9030642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>
                <a:off x="9030642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4"/>
              <p:cNvSpPr/>
              <p:nvPr/>
            </p:nvSpPr>
            <p:spPr>
              <a:xfrm>
                <a:off x="9030642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7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7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>
                <a:off x="9030642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9030642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8952146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6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8952146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3" y="316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8952146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8952146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7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4"/>
              <p:cNvSpPr/>
              <p:nvPr/>
            </p:nvSpPr>
            <p:spPr>
              <a:xfrm>
                <a:off x="8952146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3" y="317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4"/>
              <p:cNvSpPr/>
              <p:nvPr/>
            </p:nvSpPr>
            <p:spPr>
              <a:xfrm>
                <a:off x="8952146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8877683" y="4321646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6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877683" y="43921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8877683" y="4466672"/>
                <a:ext cx="24842" cy="24842"/>
              </a:xfrm>
              <a:custGeom>
                <a:rect b="b" l="l" r="r" t="t"/>
                <a:pathLst>
                  <a:path extrusionOk="0" h="382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8877683" y="45368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7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8877683" y="460734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7"/>
                      <a:pt x="61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8877683" y="4681868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14"/>
          <p:cNvSpPr txBox="1"/>
          <p:nvPr>
            <p:ph type="title"/>
          </p:nvPr>
        </p:nvSpPr>
        <p:spPr>
          <a:xfrm>
            <a:off x="5283342" y="3488275"/>
            <a:ext cx="3132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1" name="Google Shape;421;p14"/>
          <p:cNvSpPr/>
          <p:nvPr/>
        </p:nvSpPr>
        <p:spPr>
          <a:xfrm>
            <a:off x="2365677" y="540000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4"/>
          <p:cNvSpPr/>
          <p:nvPr/>
        </p:nvSpPr>
        <p:spPr>
          <a:xfrm>
            <a:off x="3957854" y="4"/>
            <a:ext cx="678827" cy="67882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4"/>
          <p:cNvGrpSpPr/>
          <p:nvPr/>
        </p:nvGrpSpPr>
        <p:grpSpPr>
          <a:xfrm>
            <a:off x="189622" y="1174640"/>
            <a:ext cx="249156" cy="539522"/>
            <a:chOff x="1266755" y="4029330"/>
            <a:chExt cx="148325" cy="321163"/>
          </a:xfrm>
        </p:grpSpPr>
        <p:sp>
          <p:nvSpPr>
            <p:cNvPr id="424" name="Google Shape;424;p14"/>
            <p:cNvSpPr/>
            <p:nvPr/>
          </p:nvSpPr>
          <p:spPr>
            <a:xfrm>
              <a:off x="1394309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1394309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67"/>
                    <a:pt x="1" y="194"/>
                  </a:cubicBezTo>
                  <a:cubicBezTo>
                    <a:pt x="1" y="255"/>
                    <a:pt x="67" y="383"/>
                    <a:pt x="194" y="383"/>
                  </a:cubicBezTo>
                  <a:cubicBezTo>
                    <a:pt x="321" y="383"/>
                    <a:pt x="382" y="255"/>
                    <a:pt x="382" y="194"/>
                  </a:cubicBezTo>
                  <a:cubicBezTo>
                    <a:pt x="382" y="67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1394309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1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1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1394309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1394309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94" y="0"/>
                  </a:moveTo>
                  <a:cubicBezTo>
                    <a:pt x="67" y="0"/>
                    <a:pt x="1" y="66"/>
                    <a:pt x="1" y="194"/>
                  </a:cubicBezTo>
                  <a:cubicBezTo>
                    <a:pt x="1" y="255"/>
                    <a:pt x="67" y="382"/>
                    <a:pt x="194" y="382"/>
                  </a:cubicBezTo>
                  <a:cubicBezTo>
                    <a:pt x="321" y="382"/>
                    <a:pt x="382" y="255"/>
                    <a:pt x="382" y="194"/>
                  </a:cubicBezTo>
                  <a:cubicBezTo>
                    <a:pt x="382" y="66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1394309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2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2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1332213" y="4029330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1332213" y="4091426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67"/>
                    <a:pt x="0" y="194"/>
                  </a:cubicBezTo>
                  <a:cubicBezTo>
                    <a:pt x="0" y="255"/>
                    <a:pt x="66" y="383"/>
                    <a:pt x="193" y="383"/>
                  </a:cubicBezTo>
                  <a:cubicBezTo>
                    <a:pt x="255" y="383"/>
                    <a:pt x="382" y="255"/>
                    <a:pt x="382" y="194"/>
                  </a:cubicBezTo>
                  <a:cubicBezTo>
                    <a:pt x="382" y="67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1332213" y="4150268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1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1332213" y="4208784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1332213" y="4270934"/>
              <a:ext cx="20717" cy="20717"/>
            </a:xfrm>
            <a:custGeom>
              <a:rect b="b" l="l" r="r" t="t"/>
              <a:pathLst>
                <a:path extrusionOk="0" h="382" w="382">
                  <a:moveTo>
                    <a:pt x="193" y="0"/>
                  </a:moveTo>
                  <a:cubicBezTo>
                    <a:pt x="66" y="0"/>
                    <a:pt x="0" y="66"/>
                    <a:pt x="0" y="194"/>
                  </a:cubicBezTo>
                  <a:cubicBezTo>
                    <a:pt x="0" y="255"/>
                    <a:pt x="66" y="382"/>
                    <a:pt x="193" y="382"/>
                  </a:cubicBezTo>
                  <a:cubicBezTo>
                    <a:pt x="255" y="382"/>
                    <a:pt x="382" y="255"/>
                    <a:pt x="382" y="194"/>
                  </a:cubicBezTo>
                  <a:cubicBezTo>
                    <a:pt x="382" y="66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1332213" y="4329722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2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2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1266755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1266755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67"/>
                    <a:pt x="0" y="194"/>
                  </a:cubicBezTo>
                  <a:cubicBezTo>
                    <a:pt x="0" y="255"/>
                    <a:pt x="62" y="383"/>
                    <a:pt x="189" y="383"/>
                  </a:cubicBezTo>
                  <a:cubicBezTo>
                    <a:pt x="316" y="383"/>
                    <a:pt x="382" y="255"/>
                    <a:pt x="382" y="194"/>
                  </a:cubicBezTo>
                  <a:cubicBezTo>
                    <a:pt x="382" y="67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1266755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1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1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266755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1266755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89" y="0"/>
                  </a:moveTo>
                  <a:cubicBezTo>
                    <a:pt x="62" y="0"/>
                    <a:pt x="0" y="66"/>
                    <a:pt x="0" y="194"/>
                  </a:cubicBezTo>
                  <a:cubicBezTo>
                    <a:pt x="0" y="255"/>
                    <a:pt x="62" y="382"/>
                    <a:pt x="189" y="382"/>
                  </a:cubicBezTo>
                  <a:cubicBezTo>
                    <a:pt x="316" y="382"/>
                    <a:pt x="382" y="255"/>
                    <a:pt x="382" y="194"/>
                  </a:cubicBezTo>
                  <a:cubicBezTo>
                    <a:pt x="382" y="66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1266755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2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2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14"/>
          <p:cNvSpPr/>
          <p:nvPr/>
        </p:nvSpPr>
        <p:spPr>
          <a:xfrm>
            <a:off x="-26" y="3870001"/>
            <a:ext cx="720106" cy="720120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14"/>
          <p:cNvGrpSpPr/>
          <p:nvPr/>
        </p:nvGrpSpPr>
        <p:grpSpPr>
          <a:xfrm>
            <a:off x="1572312" y="3870003"/>
            <a:ext cx="1957156" cy="3782590"/>
            <a:chOff x="4128125" y="488675"/>
            <a:chExt cx="1462857" cy="2827259"/>
          </a:xfrm>
        </p:grpSpPr>
        <p:sp>
          <p:nvSpPr>
            <p:cNvPr id="444" name="Google Shape;444;p14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14"/>
          <p:cNvSpPr/>
          <p:nvPr/>
        </p:nvSpPr>
        <p:spPr>
          <a:xfrm rot="10800000">
            <a:off x="7116708" y="3"/>
            <a:ext cx="1103120" cy="54984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14"/>
          <p:cNvGrpSpPr/>
          <p:nvPr/>
        </p:nvGrpSpPr>
        <p:grpSpPr>
          <a:xfrm rot="5400000">
            <a:off x="-298920" y="-1499934"/>
            <a:ext cx="1620553" cy="3132038"/>
            <a:chOff x="4128125" y="488675"/>
            <a:chExt cx="1462857" cy="2827259"/>
          </a:xfrm>
        </p:grpSpPr>
        <p:sp>
          <p:nvSpPr>
            <p:cNvPr id="451" name="Google Shape;451;p14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5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"/>
          <p:cNvSpPr txBox="1"/>
          <p:nvPr>
            <p:ph idx="1" type="subTitle"/>
          </p:nvPr>
        </p:nvSpPr>
        <p:spPr>
          <a:xfrm>
            <a:off x="4686650" y="2567325"/>
            <a:ext cx="35271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8" name="Google Shape;458;p15"/>
          <p:cNvSpPr txBox="1"/>
          <p:nvPr>
            <p:ph type="ctrTitle"/>
          </p:nvPr>
        </p:nvSpPr>
        <p:spPr>
          <a:xfrm>
            <a:off x="4686650" y="1723000"/>
            <a:ext cx="35088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59" name="Google Shape;459;p15"/>
          <p:cNvGrpSpPr/>
          <p:nvPr/>
        </p:nvGrpSpPr>
        <p:grpSpPr>
          <a:xfrm flipH="1" rot="10800000">
            <a:off x="-24656" y="-11597"/>
            <a:ext cx="10771895" cy="5175273"/>
            <a:chOff x="-11444" y="-11597"/>
            <a:chExt cx="10771895" cy="5175273"/>
          </a:xfrm>
        </p:grpSpPr>
        <p:grpSp>
          <p:nvGrpSpPr>
            <p:cNvPr id="460" name="Google Shape;460;p15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461" name="Google Shape;461;p15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3" name="Google Shape;463;p15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464" name="Google Shape;464;p15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15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5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15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15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15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15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15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15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15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15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15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15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15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15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15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5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5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2" name="Google Shape;482;p15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483" name="Google Shape;483;p15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5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5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5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5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5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5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5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5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5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5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5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3" name="Google Shape;503;p15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15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511" name="Google Shape;511;p15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5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6" name="Google Shape;516;p15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/>
          <p:nvPr>
            <p:ph type="ctrTitle"/>
          </p:nvPr>
        </p:nvSpPr>
        <p:spPr>
          <a:xfrm>
            <a:off x="773156" y="1517075"/>
            <a:ext cx="2250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9" name="Google Shape;519;p16"/>
          <p:cNvSpPr txBox="1"/>
          <p:nvPr>
            <p:ph idx="1" type="subTitle"/>
          </p:nvPr>
        </p:nvSpPr>
        <p:spPr>
          <a:xfrm>
            <a:off x="773156" y="1946500"/>
            <a:ext cx="22509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0" name="Google Shape;520;p16"/>
          <p:cNvSpPr txBox="1"/>
          <p:nvPr>
            <p:ph idx="2" type="ctrTitle"/>
          </p:nvPr>
        </p:nvSpPr>
        <p:spPr>
          <a:xfrm>
            <a:off x="6138000" y="1459175"/>
            <a:ext cx="2203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1" name="Google Shape;521;p16"/>
          <p:cNvSpPr txBox="1"/>
          <p:nvPr>
            <p:ph idx="3" type="subTitle"/>
          </p:nvPr>
        </p:nvSpPr>
        <p:spPr>
          <a:xfrm>
            <a:off x="6138000" y="1967975"/>
            <a:ext cx="22035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2" name="Google Shape;522;p16"/>
          <p:cNvSpPr txBox="1"/>
          <p:nvPr>
            <p:ph idx="4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23" name="Google Shape;523;p16"/>
          <p:cNvGrpSpPr/>
          <p:nvPr/>
        </p:nvGrpSpPr>
        <p:grpSpPr>
          <a:xfrm>
            <a:off x="-11" y="-9227"/>
            <a:ext cx="8914358" cy="5172705"/>
            <a:chOff x="-11" y="-9227"/>
            <a:chExt cx="8914358" cy="5172705"/>
          </a:xfrm>
        </p:grpSpPr>
        <p:sp>
          <p:nvSpPr>
            <p:cNvPr id="524" name="Google Shape;524;p16"/>
            <p:cNvSpPr/>
            <p:nvPr/>
          </p:nvSpPr>
          <p:spPr>
            <a:xfrm>
              <a:off x="8747919" y="3339999"/>
              <a:ext cx="166428" cy="16647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5" name="Google Shape;525;p16"/>
            <p:cNvGrpSpPr/>
            <p:nvPr/>
          </p:nvGrpSpPr>
          <p:grpSpPr>
            <a:xfrm>
              <a:off x="538003" y="787491"/>
              <a:ext cx="253458" cy="548835"/>
              <a:chOff x="1266755" y="4029330"/>
              <a:chExt cx="148325" cy="321163"/>
            </a:xfrm>
          </p:grpSpPr>
          <p:sp>
            <p:nvSpPr>
              <p:cNvPr id="526" name="Google Shape;526;p16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4" name="Google Shape;544;p16"/>
            <p:cNvSpPr/>
            <p:nvPr/>
          </p:nvSpPr>
          <p:spPr>
            <a:xfrm>
              <a:off x="272246" y="4827844"/>
              <a:ext cx="673306" cy="335634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89612" y="4203296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 rot="10800000">
              <a:off x="-11" y="-9227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8424000" y="4203296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6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17"/>
          <p:cNvGrpSpPr/>
          <p:nvPr/>
        </p:nvGrpSpPr>
        <p:grpSpPr>
          <a:xfrm>
            <a:off x="-12" y="-5864"/>
            <a:ext cx="9165027" cy="8385686"/>
            <a:chOff x="-12" y="-5864"/>
            <a:chExt cx="9165027" cy="8385686"/>
          </a:xfrm>
        </p:grpSpPr>
        <p:grpSp>
          <p:nvGrpSpPr>
            <p:cNvPr id="550" name="Google Shape;550;p17"/>
            <p:cNvGrpSpPr/>
            <p:nvPr/>
          </p:nvGrpSpPr>
          <p:grpSpPr>
            <a:xfrm>
              <a:off x="8352003" y="4350804"/>
              <a:ext cx="813012" cy="813012"/>
              <a:chOff x="8095266" y="4094158"/>
              <a:chExt cx="1059575" cy="1059575"/>
            </a:xfrm>
          </p:grpSpPr>
          <p:sp>
            <p:nvSpPr>
              <p:cNvPr id="551" name="Google Shape;551;p17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2" name="Google Shape;552;p17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553" name="Google Shape;553;p17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17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17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17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17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17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17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17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17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17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17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17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17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17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17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17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17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17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71" name="Google Shape;571;p17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227499" y="1413417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8613019" y="280516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6" y="386995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4220287" y="-5864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6" name="Google Shape;576;p17"/>
            <p:cNvGrpSpPr/>
            <p:nvPr/>
          </p:nvGrpSpPr>
          <p:grpSpPr>
            <a:xfrm>
              <a:off x="3588526" y="4597233"/>
              <a:ext cx="1957156" cy="3782590"/>
              <a:chOff x="5833129" y="748224"/>
              <a:chExt cx="1462857" cy="2827259"/>
            </a:xfrm>
          </p:grpSpPr>
          <p:sp>
            <p:nvSpPr>
              <p:cNvPr id="577" name="Google Shape;577;p17"/>
              <p:cNvSpPr/>
              <p:nvPr/>
            </p:nvSpPr>
            <p:spPr>
              <a:xfrm>
                <a:off x="5833129" y="748224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5944193" y="859287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7"/>
              <p:cNvSpPr/>
              <p:nvPr/>
            </p:nvSpPr>
            <p:spPr>
              <a:xfrm>
                <a:off x="6048952" y="963949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>
                <a:off x="6154098" y="1069193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6258760" y="1173854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2" name="Google Shape;582;p17"/>
            <p:cNvSpPr/>
            <p:nvPr/>
          </p:nvSpPr>
          <p:spPr>
            <a:xfrm>
              <a:off x="-12" y="531265"/>
              <a:ext cx="450993" cy="448295"/>
            </a:xfrm>
            <a:custGeom>
              <a:rect b="b" l="l" r="r" t="t"/>
              <a:pathLst>
                <a:path extrusionOk="0" h="11135" w="11202">
                  <a:moveTo>
                    <a:pt x="8528" y="1"/>
                  </a:moveTo>
                  <a:cubicBezTo>
                    <a:pt x="8528" y="255"/>
                    <a:pt x="8528" y="510"/>
                    <a:pt x="8401" y="764"/>
                  </a:cubicBezTo>
                  <a:cubicBezTo>
                    <a:pt x="8274" y="1080"/>
                    <a:pt x="8019" y="1401"/>
                    <a:pt x="7704" y="1589"/>
                  </a:cubicBezTo>
                  <a:cubicBezTo>
                    <a:pt x="7510" y="1716"/>
                    <a:pt x="7383" y="1783"/>
                    <a:pt x="7194" y="1844"/>
                  </a:cubicBezTo>
                  <a:cubicBezTo>
                    <a:pt x="7001" y="1910"/>
                    <a:pt x="6813" y="1971"/>
                    <a:pt x="6558" y="1971"/>
                  </a:cubicBezTo>
                  <a:cubicBezTo>
                    <a:pt x="5983" y="1971"/>
                    <a:pt x="5346" y="2098"/>
                    <a:pt x="4776" y="2292"/>
                  </a:cubicBezTo>
                  <a:cubicBezTo>
                    <a:pt x="3946" y="2674"/>
                    <a:pt x="3249" y="3244"/>
                    <a:pt x="2801" y="4007"/>
                  </a:cubicBezTo>
                  <a:cubicBezTo>
                    <a:pt x="2546" y="4328"/>
                    <a:pt x="2358" y="4771"/>
                    <a:pt x="2164" y="5153"/>
                  </a:cubicBezTo>
                  <a:cubicBezTo>
                    <a:pt x="2037" y="5601"/>
                    <a:pt x="1976" y="6110"/>
                    <a:pt x="1976" y="6553"/>
                  </a:cubicBezTo>
                  <a:cubicBezTo>
                    <a:pt x="1976" y="6808"/>
                    <a:pt x="1910" y="7062"/>
                    <a:pt x="1849" y="7317"/>
                  </a:cubicBezTo>
                  <a:cubicBezTo>
                    <a:pt x="1655" y="7698"/>
                    <a:pt x="1401" y="7953"/>
                    <a:pt x="1085" y="8208"/>
                  </a:cubicBezTo>
                  <a:cubicBezTo>
                    <a:pt x="958" y="8274"/>
                    <a:pt x="764" y="8401"/>
                    <a:pt x="576" y="8462"/>
                  </a:cubicBezTo>
                  <a:cubicBezTo>
                    <a:pt x="383" y="8462"/>
                    <a:pt x="194" y="8528"/>
                    <a:pt x="1" y="8528"/>
                  </a:cubicBezTo>
                  <a:lnTo>
                    <a:pt x="1" y="11135"/>
                  </a:lnTo>
                  <a:cubicBezTo>
                    <a:pt x="637" y="11135"/>
                    <a:pt x="1273" y="11008"/>
                    <a:pt x="1783" y="10819"/>
                  </a:cubicBezTo>
                  <a:cubicBezTo>
                    <a:pt x="2612" y="10437"/>
                    <a:pt x="3310" y="9862"/>
                    <a:pt x="3819" y="9099"/>
                  </a:cubicBezTo>
                  <a:cubicBezTo>
                    <a:pt x="4074" y="8783"/>
                    <a:pt x="4267" y="8335"/>
                    <a:pt x="4394" y="7892"/>
                  </a:cubicBezTo>
                  <a:cubicBezTo>
                    <a:pt x="4522" y="7510"/>
                    <a:pt x="4583" y="7001"/>
                    <a:pt x="4583" y="6553"/>
                  </a:cubicBezTo>
                  <a:cubicBezTo>
                    <a:pt x="4583" y="6298"/>
                    <a:pt x="4649" y="6044"/>
                    <a:pt x="4776" y="5789"/>
                  </a:cubicBezTo>
                  <a:cubicBezTo>
                    <a:pt x="4903" y="5407"/>
                    <a:pt x="5158" y="5153"/>
                    <a:pt x="5474" y="4898"/>
                  </a:cubicBezTo>
                  <a:cubicBezTo>
                    <a:pt x="5667" y="4837"/>
                    <a:pt x="5794" y="4710"/>
                    <a:pt x="5983" y="4644"/>
                  </a:cubicBezTo>
                  <a:cubicBezTo>
                    <a:pt x="6176" y="4583"/>
                    <a:pt x="6365" y="4583"/>
                    <a:pt x="6558" y="4583"/>
                  </a:cubicBezTo>
                  <a:cubicBezTo>
                    <a:pt x="7194" y="4583"/>
                    <a:pt x="7831" y="4455"/>
                    <a:pt x="8401" y="4201"/>
                  </a:cubicBezTo>
                  <a:cubicBezTo>
                    <a:pt x="9231" y="3880"/>
                    <a:pt x="9928" y="3310"/>
                    <a:pt x="10376" y="2546"/>
                  </a:cubicBezTo>
                  <a:cubicBezTo>
                    <a:pt x="10631" y="2164"/>
                    <a:pt x="10819" y="1783"/>
                    <a:pt x="11013" y="1335"/>
                  </a:cubicBezTo>
                  <a:cubicBezTo>
                    <a:pt x="11140" y="892"/>
                    <a:pt x="11201" y="444"/>
                    <a:pt x="11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1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4" name="Google Shape;584;p17"/>
          <p:cNvSpPr txBox="1"/>
          <p:nvPr>
            <p:ph idx="2" type="ctrTitle"/>
          </p:nvPr>
        </p:nvSpPr>
        <p:spPr>
          <a:xfrm>
            <a:off x="782625" y="1301600"/>
            <a:ext cx="3538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5" name="Google Shape;585;p17"/>
          <p:cNvSpPr txBox="1"/>
          <p:nvPr>
            <p:ph idx="1" type="subTitle"/>
          </p:nvPr>
        </p:nvSpPr>
        <p:spPr>
          <a:xfrm>
            <a:off x="792200" y="1799150"/>
            <a:ext cx="35385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6" name="Google Shape;586;p17"/>
          <p:cNvSpPr txBox="1"/>
          <p:nvPr>
            <p:ph idx="3" type="ctrTitle"/>
          </p:nvPr>
        </p:nvSpPr>
        <p:spPr>
          <a:xfrm>
            <a:off x="4831775" y="1301600"/>
            <a:ext cx="3538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7" name="Google Shape;587;p17"/>
          <p:cNvSpPr txBox="1"/>
          <p:nvPr>
            <p:ph idx="4" type="subTitle"/>
          </p:nvPr>
        </p:nvSpPr>
        <p:spPr>
          <a:xfrm>
            <a:off x="4831775" y="1799150"/>
            <a:ext cx="35385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3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8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0" name="Google Shape;590;p18"/>
          <p:cNvSpPr txBox="1"/>
          <p:nvPr>
            <p:ph idx="1" type="subTitle"/>
          </p:nvPr>
        </p:nvSpPr>
        <p:spPr>
          <a:xfrm>
            <a:off x="732500" y="36452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1" name="Google Shape;591;p18"/>
          <p:cNvSpPr txBox="1"/>
          <p:nvPr>
            <p:ph idx="2" type="subTitle"/>
          </p:nvPr>
        </p:nvSpPr>
        <p:spPr>
          <a:xfrm>
            <a:off x="732500" y="3870608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2" name="Google Shape;592;p18"/>
          <p:cNvSpPr txBox="1"/>
          <p:nvPr>
            <p:ph idx="3" type="subTitle"/>
          </p:nvPr>
        </p:nvSpPr>
        <p:spPr>
          <a:xfrm>
            <a:off x="6194598" y="36588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3" name="Google Shape;593;p18"/>
          <p:cNvSpPr txBox="1"/>
          <p:nvPr>
            <p:ph idx="4" type="subTitle"/>
          </p:nvPr>
        </p:nvSpPr>
        <p:spPr>
          <a:xfrm>
            <a:off x="6194598" y="3884258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4" name="Google Shape;594;p18"/>
          <p:cNvSpPr txBox="1"/>
          <p:nvPr>
            <p:ph idx="5" type="subTitle"/>
          </p:nvPr>
        </p:nvSpPr>
        <p:spPr>
          <a:xfrm>
            <a:off x="6194598" y="19520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5" name="Google Shape;595;p18"/>
          <p:cNvSpPr txBox="1"/>
          <p:nvPr>
            <p:ph idx="6" type="subTitle"/>
          </p:nvPr>
        </p:nvSpPr>
        <p:spPr>
          <a:xfrm>
            <a:off x="6194598" y="2182274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6" name="Google Shape;596;p18"/>
          <p:cNvSpPr txBox="1"/>
          <p:nvPr>
            <p:ph idx="7" type="subTitle"/>
          </p:nvPr>
        </p:nvSpPr>
        <p:spPr>
          <a:xfrm>
            <a:off x="732500" y="1962500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7" name="Google Shape;597;p18"/>
          <p:cNvSpPr txBox="1"/>
          <p:nvPr>
            <p:ph idx="8" type="subTitle"/>
          </p:nvPr>
        </p:nvSpPr>
        <p:spPr>
          <a:xfrm>
            <a:off x="732500" y="2192749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598" name="Google Shape;598;p18"/>
          <p:cNvGrpSpPr/>
          <p:nvPr/>
        </p:nvGrpSpPr>
        <p:grpSpPr>
          <a:xfrm>
            <a:off x="227514" y="-11464"/>
            <a:ext cx="8916478" cy="4982859"/>
            <a:chOff x="227514" y="-11464"/>
            <a:chExt cx="8916478" cy="4982859"/>
          </a:xfrm>
        </p:grpSpPr>
        <p:sp>
          <p:nvSpPr>
            <p:cNvPr id="599" name="Google Shape;599;p18"/>
            <p:cNvSpPr/>
            <p:nvPr/>
          </p:nvSpPr>
          <p:spPr>
            <a:xfrm flipH="1" rot="10800000">
              <a:off x="8084417" y="-11464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 rot="10800000">
              <a:off x="289530" y="8675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 rot="10800000">
              <a:off x="8735325" y="985169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 rot="10800000">
              <a:off x="8722608" y="48634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 rot="10800000">
              <a:off x="250302" y="4745002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 rot="10800000">
              <a:off x="8683356" y="4504248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18"/>
          <p:cNvSpPr txBox="1"/>
          <p:nvPr>
            <p:ph hasCustomPrompt="1" idx="9" type="title"/>
          </p:nvPr>
        </p:nvSpPr>
        <p:spPr>
          <a:xfrm>
            <a:off x="2332400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7" name="Google Shape;607;p18"/>
          <p:cNvSpPr txBox="1"/>
          <p:nvPr>
            <p:ph hasCustomPrompt="1" idx="13" type="title"/>
          </p:nvPr>
        </p:nvSpPr>
        <p:spPr>
          <a:xfrm>
            <a:off x="6194598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8" name="Google Shape;608;p18"/>
          <p:cNvSpPr txBox="1"/>
          <p:nvPr>
            <p:ph hasCustomPrompt="1" idx="14" type="title"/>
          </p:nvPr>
        </p:nvSpPr>
        <p:spPr>
          <a:xfrm>
            <a:off x="6194598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9" name="Google Shape;609;p18"/>
          <p:cNvSpPr txBox="1"/>
          <p:nvPr>
            <p:ph hasCustomPrompt="1" idx="15" type="title"/>
          </p:nvPr>
        </p:nvSpPr>
        <p:spPr>
          <a:xfrm>
            <a:off x="2332400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9"/>
          <p:cNvSpPr txBox="1"/>
          <p:nvPr>
            <p:ph idx="1" type="subTitle"/>
          </p:nvPr>
        </p:nvSpPr>
        <p:spPr>
          <a:xfrm>
            <a:off x="732500" y="38738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2" name="Google Shape;612;p19"/>
          <p:cNvSpPr txBox="1"/>
          <p:nvPr>
            <p:ph idx="2" type="subTitle"/>
          </p:nvPr>
        </p:nvSpPr>
        <p:spPr>
          <a:xfrm>
            <a:off x="73250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3" name="Google Shape;613;p19"/>
          <p:cNvSpPr txBox="1"/>
          <p:nvPr>
            <p:ph idx="3" type="subTitle"/>
          </p:nvPr>
        </p:nvSpPr>
        <p:spPr>
          <a:xfrm>
            <a:off x="3461150" y="38738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19"/>
          <p:cNvSpPr txBox="1"/>
          <p:nvPr>
            <p:ph idx="4" type="subTitle"/>
          </p:nvPr>
        </p:nvSpPr>
        <p:spPr>
          <a:xfrm>
            <a:off x="346115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5" name="Google Shape;615;p19"/>
          <p:cNvSpPr txBox="1"/>
          <p:nvPr>
            <p:ph idx="5" type="subTitle"/>
          </p:nvPr>
        </p:nvSpPr>
        <p:spPr>
          <a:xfrm>
            <a:off x="6194700" y="38738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19"/>
          <p:cNvSpPr txBox="1"/>
          <p:nvPr>
            <p:ph idx="6" type="subTitle"/>
          </p:nvPr>
        </p:nvSpPr>
        <p:spPr>
          <a:xfrm>
            <a:off x="619470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7" name="Google Shape;617;p19"/>
          <p:cNvSpPr txBox="1"/>
          <p:nvPr>
            <p:ph idx="7" type="subTitle"/>
          </p:nvPr>
        </p:nvSpPr>
        <p:spPr>
          <a:xfrm>
            <a:off x="6194700" y="20409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19"/>
          <p:cNvSpPr txBox="1"/>
          <p:nvPr>
            <p:ph idx="8" type="subTitle"/>
          </p:nvPr>
        </p:nvSpPr>
        <p:spPr>
          <a:xfrm>
            <a:off x="619470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9" name="Google Shape;619;p19"/>
          <p:cNvSpPr txBox="1"/>
          <p:nvPr>
            <p:ph idx="9" type="subTitle"/>
          </p:nvPr>
        </p:nvSpPr>
        <p:spPr>
          <a:xfrm>
            <a:off x="3461150" y="20409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0" name="Google Shape;620;p19"/>
          <p:cNvSpPr txBox="1"/>
          <p:nvPr>
            <p:ph idx="13" type="subTitle"/>
          </p:nvPr>
        </p:nvSpPr>
        <p:spPr>
          <a:xfrm>
            <a:off x="346115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1" name="Google Shape;621;p19"/>
          <p:cNvSpPr txBox="1"/>
          <p:nvPr>
            <p:ph idx="14" type="subTitle"/>
          </p:nvPr>
        </p:nvSpPr>
        <p:spPr>
          <a:xfrm>
            <a:off x="732500" y="20409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19"/>
          <p:cNvSpPr txBox="1"/>
          <p:nvPr>
            <p:ph idx="15" type="subTitle"/>
          </p:nvPr>
        </p:nvSpPr>
        <p:spPr>
          <a:xfrm>
            <a:off x="73250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3" name="Google Shape;623;p19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24" name="Google Shape;624;p19"/>
          <p:cNvGrpSpPr/>
          <p:nvPr/>
        </p:nvGrpSpPr>
        <p:grpSpPr>
          <a:xfrm>
            <a:off x="-32476" y="456088"/>
            <a:ext cx="9176465" cy="4707583"/>
            <a:chOff x="-32476" y="456088"/>
            <a:chExt cx="9176465" cy="4707583"/>
          </a:xfrm>
        </p:grpSpPr>
        <p:grpSp>
          <p:nvGrpSpPr>
            <p:cNvPr id="625" name="Google Shape;625;p19"/>
            <p:cNvGrpSpPr/>
            <p:nvPr/>
          </p:nvGrpSpPr>
          <p:grpSpPr>
            <a:xfrm flipH="1">
              <a:off x="-32476" y="4350659"/>
              <a:ext cx="813012" cy="813012"/>
              <a:chOff x="8095266" y="4094158"/>
              <a:chExt cx="1059575" cy="1059575"/>
            </a:xfrm>
          </p:grpSpPr>
          <p:sp>
            <p:nvSpPr>
              <p:cNvPr id="626" name="Google Shape;626;p19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7" name="Google Shape;627;p19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628" name="Google Shape;628;p19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19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19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19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19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19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19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9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19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19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19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19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19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19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46" name="Google Shape;646;p19"/>
            <p:cNvSpPr/>
            <p:nvPr/>
          </p:nvSpPr>
          <p:spPr>
            <a:xfrm flipH="1">
              <a:off x="8797112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flipH="1">
              <a:off x="879709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 flipH="1">
              <a:off x="257886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 flipH="1">
              <a:off x="287816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 flipH="1">
              <a:off x="8836653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 flipH="1">
              <a:off x="8749091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0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20"/>
          <p:cNvGrpSpPr/>
          <p:nvPr/>
        </p:nvGrpSpPr>
        <p:grpSpPr>
          <a:xfrm flipH="1" rot="10800000">
            <a:off x="5" y="-11464"/>
            <a:ext cx="8854461" cy="4942884"/>
            <a:chOff x="-9734" y="226147"/>
            <a:chExt cx="8854461" cy="4942884"/>
          </a:xfrm>
        </p:grpSpPr>
        <p:sp>
          <p:nvSpPr>
            <p:cNvPr id="654" name="Google Shape;654;p20"/>
            <p:cNvSpPr/>
            <p:nvPr/>
          </p:nvSpPr>
          <p:spPr>
            <a:xfrm flipH="1">
              <a:off x="-9734" y="4109457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8736783" y="41820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227519" y="3492985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227505" y="5671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022983" y="4477714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586563" y="226147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0" name="Google Shape;660;p20"/>
            <p:cNvGrpSpPr/>
            <p:nvPr/>
          </p:nvGrpSpPr>
          <p:grpSpPr>
            <a:xfrm>
              <a:off x="4434567" y="2778105"/>
              <a:ext cx="148325" cy="321163"/>
              <a:chOff x="1266755" y="4029330"/>
              <a:chExt cx="148325" cy="321163"/>
            </a:xfrm>
          </p:grpSpPr>
          <p:sp>
            <p:nvSpPr>
              <p:cNvPr id="661" name="Google Shape;661;p20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0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0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0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0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0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0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0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9" name="Google Shape;679;p20"/>
            <p:cNvSpPr/>
            <p:nvPr/>
          </p:nvSpPr>
          <p:spPr>
            <a:xfrm>
              <a:off x="5192170" y="4837430"/>
              <a:ext cx="644355" cy="321177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5678575" y="478403"/>
              <a:ext cx="644353" cy="14512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20"/>
          <p:cNvSpPr txBox="1"/>
          <p:nvPr>
            <p:ph hasCustomPrompt="1" type="title"/>
          </p:nvPr>
        </p:nvSpPr>
        <p:spPr>
          <a:xfrm>
            <a:off x="6858000" y="998677"/>
            <a:ext cx="15660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2" name="Google Shape;682;p20"/>
          <p:cNvSpPr txBox="1"/>
          <p:nvPr>
            <p:ph idx="1" type="subTitle"/>
          </p:nvPr>
        </p:nvSpPr>
        <p:spPr>
          <a:xfrm>
            <a:off x="5598600" y="3668725"/>
            <a:ext cx="28254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3" name="Google Shape;683;p20"/>
          <p:cNvSpPr txBox="1"/>
          <p:nvPr>
            <p:ph idx="2" type="ctrTitle"/>
          </p:nvPr>
        </p:nvSpPr>
        <p:spPr>
          <a:xfrm>
            <a:off x="4572000" y="2041769"/>
            <a:ext cx="38520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hasCustomPrompt="1" type="title"/>
          </p:nvPr>
        </p:nvSpPr>
        <p:spPr>
          <a:xfrm>
            <a:off x="720000" y="998677"/>
            <a:ext cx="15660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/>
          <p:nvPr>
            <p:ph idx="1" type="subTitle"/>
          </p:nvPr>
        </p:nvSpPr>
        <p:spPr>
          <a:xfrm>
            <a:off x="720000" y="3668725"/>
            <a:ext cx="28254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3"/>
          <p:cNvSpPr txBox="1"/>
          <p:nvPr>
            <p:ph idx="2" type="ctrTitle"/>
          </p:nvPr>
        </p:nvSpPr>
        <p:spPr>
          <a:xfrm>
            <a:off x="720000" y="2041769"/>
            <a:ext cx="38520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81" name="Google Shape;81;p3"/>
          <p:cNvGrpSpPr/>
          <p:nvPr/>
        </p:nvGrpSpPr>
        <p:grpSpPr>
          <a:xfrm flipH="1" rot="10800000">
            <a:off x="-24656" y="-11597"/>
            <a:ext cx="10771895" cy="5175273"/>
            <a:chOff x="-11444" y="-11597"/>
            <a:chExt cx="10771895" cy="5175273"/>
          </a:xfrm>
        </p:grpSpPr>
        <p:grpSp>
          <p:nvGrpSpPr>
            <p:cNvPr id="82" name="Google Shape;82;p3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" name="Google Shape;85;p3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86" name="Google Shape;86;p3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4" name="Google Shape;104;p3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105" name="Google Shape;105;p3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p3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" name="Google Shape;132;p3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33" name="Google Shape;133;p3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" name="Google Shape;138;p3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2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1"/>
          <p:cNvSpPr txBox="1"/>
          <p:nvPr>
            <p:ph idx="1" type="subTitle"/>
          </p:nvPr>
        </p:nvSpPr>
        <p:spPr>
          <a:xfrm>
            <a:off x="725125" y="2769391"/>
            <a:ext cx="31257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6" name="Google Shape;686;p21"/>
          <p:cNvSpPr txBox="1"/>
          <p:nvPr>
            <p:ph type="ctrTitle"/>
          </p:nvPr>
        </p:nvSpPr>
        <p:spPr>
          <a:xfrm>
            <a:off x="720900" y="1366400"/>
            <a:ext cx="3851100" cy="13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87" name="Google Shape;687;p21"/>
          <p:cNvGrpSpPr/>
          <p:nvPr/>
        </p:nvGrpSpPr>
        <p:grpSpPr>
          <a:xfrm>
            <a:off x="-954045" y="-1365284"/>
            <a:ext cx="9764268" cy="6540220"/>
            <a:chOff x="-954045" y="-1365284"/>
            <a:chExt cx="9764268" cy="6540220"/>
          </a:xfrm>
        </p:grpSpPr>
        <p:sp>
          <p:nvSpPr>
            <p:cNvPr id="688" name="Google Shape;688;p21"/>
            <p:cNvSpPr/>
            <p:nvPr/>
          </p:nvSpPr>
          <p:spPr>
            <a:xfrm>
              <a:off x="870231" y="577274"/>
              <a:ext cx="166428" cy="16647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9" name="Google Shape;689;p21"/>
            <p:cNvGrpSpPr/>
            <p:nvPr/>
          </p:nvGrpSpPr>
          <p:grpSpPr>
            <a:xfrm>
              <a:off x="8556765" y="642766"/>
              <a:ext cx="253458" cy="548835"/>
              <a:chOff x="1266755" y="4029330"/>
              <a:chExt cx="148325" cy="321163"/>
            </a:xfrm>
          </p:grpSpPr>
          <p:sp>
            <p:nvSpPr>
              <p:cNvPr id="690" name="Google Shape;690;p21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1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1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1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1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1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1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1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1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8" name="Google Shape;708;p21"/>
            <p:cNvGrpSpPr/>
            <p:nvPr/>
          </p:nvGrpSpPr>
          <p:grpSpPr>
            <a:xfrm rot="10800000">
              <a:off x="-954045" y="-1365284"/>
              <a:ext cx="1620553" cy="3132038"/>
              <a:chOff x="4128125" y="488675"/>
              <a:chExt cx="1462857" cy="2827259"/>
            </a:xfrm>
          </p:grpSpPr>
          <p:sp>
            <p:nvSpPr>
              <p:cNvPr id="709" name="Google Shape;709;p21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4" name="Google Shape;714;p21"/>
            <p:cNvSpPr/>
            <p:nvPr/>
          </p:nvSpPr>
          <p:spPr>
            <a:xfrm>
              <a:off x="7144342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3167900" y="642771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 rot="5400000">
              <a:off x="-22922" y="411536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 flipH="1">
              <a:off x="4571092" y="4588004"/>
              <a:ext cx="507337" cy="114266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 flipH="1">
              <a:off x="8417086" y="4250526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2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2"/>
          <p:cNvSpPr txBox="1"/>
          <p:nvPr>
            <p:ph idx="1" type="subTitle"/>
          </p:nvPr>
        </p:nvSpPr>
        <p:spPr>
          <a:xfrm>
            <a:off x="5298300" y="2769391"/>
            <a:ext cx="31257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22"/>
          <p:cNvSpPr txBox="1"/>
          <p:nvPr>
            <p:ph type="ctrTitle"/>
          </p:nvPr>
        </p:nvSpPr>
        <p:spPr>
          <a:xfrm>
            <a:off x="4572900" y="1366400"/>
            <a:ext cx="3851100" cy="13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22" name="Google Shape;722;p22"/>
          <p:cNvGrpSpPr/>
          <p:nvPr/>
        </p:nvGrpSpPr>
        <p:grpSpPr>
          <a:xfrm flipH="1">
            <a:off x="330205" y="-1365284"/>
            <a:ext cx="9764268" cy="6540220"/>
            <a:chOff x="-954045" y="-1365284"/>
            <a:chExt cx="9764268" cy="6540220"/>
          </a:xfrm>
        </p:grpSpPr>
        <p:sp>
          <p:nvSpPr>
            <p:cNvPr id="723" name="Google Shape;723;p22"/>
            <p:cNvSpPr/>
            <p:nvPr/>
          </p:nvSpPr>
          <p:spPr>
            <a:xfrm>
              <a:off x="4512894" y="456762"/>
              <a:ext cx="166428" cy="16647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4" name="Google Shape;724;p22"/>
            <p:cNvGrpSpPr/>
            <p:nvPr/>
          </p:nvGrpSpPr>
          <p:grpSpPr>
            <a:xfrm>
              <a:off x="8556765" y="642766"/>
              <a:ext cx="253458" cy="548835"/>
              <a:chOff x="1266755" y="4029330"/>
              <a:chExt cx="148325" cy="321163"/>
            </a:xfrm>
          </p:grpSpPr>
          <p:sp>
            <p:nvSpPr>
              <p:cNvPr id="725" name="Google Shape;725;p22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2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2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2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2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2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2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2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2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2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2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2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2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2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2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2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2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2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" name="Google Shape;743;p22"/>
            <p:cNvGrpSpPr/>
            <p:nvPr/>
          </p:nvGrpSpPr>
          <p:grpSpPr>
            <a:xfrm rot="10800000">
              <a:off x="-954045" y="-1365284"/>
              <a:ext cx="1620553" cy="3132038"/>
              <a:chOff x="4128125" y="488675"/>
              <a:chExt cx="1462857" cy="2827259"/>
            </a:xfrm>
          </p:grpSpPr>
          <p:sp>
            <p:nvSpPr>
              <p:cNvPr id="744" name="Google Shape;744;p22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2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9" name="Google Shape;749;p22"/>
            <p:cNvSpPr/>
            <p:nvPr/>
          </p:nvSpPr>
          <p:spPr>
            <a:xfrm rot="10800000">
              <a:off x="1961954" y="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7981875" y="2830146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 rot="5400000">
              <a:off x="-22922" y="411536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 flipH="1">
              <a:off x="4982042" y="4611467"/>
              <a:ext cx="507337" cy="114266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 flipH="1">
              <a:off x="8234036" y="4507576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18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oogle Shape;755;p23"/>
          <p:cNvGrpSpPr/>
          <p:nvPr/>
        </p:nvGrpSpPr>
        <p:grpSpPr>
          <a:xfrm flipH="1">
            <a:off x="-1612156" y="-11597"/>
            <a:ext cx="10771895" cy="5175273"/>
            <a:chOff x="-24656" y="-11597"/>
            <a:chExt cx="10771895" cy="5175273"/>
          </a:xfrm>
        </p:grpSpPr>
        <p:grpSp>
          <p:nvGrpSpPr>
            <p:cNvPr id="756" name="Google Shape;756;p23"/>
            <p:cNvGrpSpPr/>
            <p:nvPr/>
          </p:nvGrpSpPr>
          <p:grpSpPr>
            <a:xfrm flipH="1" rot="10800000">
              <a:off x="1586944" y="-11597"/>
              <a:ext cx="7564864" cy="813016"/>
              <a:chOff x="-704229" y="4094158"/>
              <a:chExt cx="9859069" cy="1059581"/>
            </a:xfrm>
          </p:grpSpPr>
          <p:sp>
            <p:nvSpPr>
              <p:cNvPr id="757" name="Google Shape;757;p23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9" name="Google Shape;759;p23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760" name="Google Shape;760;p23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23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23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23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23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23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23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23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23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23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23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23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23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23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23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23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23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23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78" name="Google Shape;778;p23"/>
            <p:cNvGrpSpPr/>
            <p:nvPr/>
          </p:nvGrpSpPr>
          <p:grpSpPr>
            <a:xfrm flipH="1" rot="10800000">
              <a:off x="8690637" y="4456057"/>
              <a:ext cx="451002" cy="707619"/>
              <a:chOff x="8703849" y="7849"/>
              <a:chExt cx="451002" cy="707619"/>
            </a:xfrm>
          </p:grpSpPr>
          <p:sp>
            <p:nvSpPr>
              <p:cNvPr id="779" name="Google Shape;779;p23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3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3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3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3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3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3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3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3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3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3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3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8" name="Google Shape;798;p23"/>
            <p:cNvSpPr/>
            <p:nvPr/>
          </p:nvSpPr>
          <p:spPr>
            <a:xfrm flipH="1" rot="10800000">
              <a:off x="214293" y="3630893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 flipH="1" rot="10800000">
              <a:off x="8743350" y="1490731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 flipH="1" rot="10800000">
              <a:off x="8572037" y="721778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 flipH="1" rot="10800000">
              <a:off x="-24656" y="4388654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2" name="Google Shape;802;p23"/>
            <p:cNvGrpSpPr/>
            <p:nvPr/>
          </p:nvGrpSpPr>
          <p:grpSpPr>
            <a:xfrm flipH="1" rot="-5400000">
              <a:off x="9157321" y="1530308"/>
              <a:ext cx="1084270" cy="2095564"/>
              <a:chOff x="4128125" y="488675"/>
              <a:chExt cx="1462857" cy="2827259"/>
            </a:xfrm>
          </p:grpSpPr>
          <p:sp>
            <p:nvSpPr>
              <p:cNvPr id="803" name="Google Shape;803;p23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3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8" name="Google Shape;808;p23"/>
            <p:cNvSpPr/>
            <p:nvPr/>
          </p:nvSpPr>
          <p:spPr>
            <a:xfrm flipH="1" rot="10800000">
              <a:off x="252132" y="566307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23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4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2" name="Google Shape;812;p24"/>
          <p:cNvGrpSpPr/>
          <p:nvPr/>
        </p:nvGrpSpPr>
        <p:grpSpPr>
          <a:xfrm>
            <a:off x="-32476" y="238536"/>
            <a:ext cx="9176465" cy="4925135"/>
            <a:chOff x="-32476" y="238536"/>
            <a:chExt cx="9176465" cy="4925135"/>
          </a:xfrm>
        </p:grpSpPr>
        <p:grpSp>
          <p:nvGrpSpPr>
            <p:cNvPr id="813" name="Google Shape;813;p24"/>
            <p:cNvGrpSpPr/>
            <p:nvPr/>
          </p:nvGrpSpPr>
          <p:grpSpPr>
            <a:xfrm flipH="1">
              <a:off x="-32476" y="4350659"/>
              <a:ext cx="813012" cy="813012"/>
              <a:chOff x="8095266" y="4094158"/>
              <a:chExt cx="1059575" cy="1059575"/>
            </a:xfrm>
          </p:grpSpPr>
          <p:sp>
            <p:nvSpPr>
              <p:cNvPr id="814" name="Google Shape;814;p24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5" name="Google Shape;815;p24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816" name="Google Shape;816;p24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24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24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24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24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24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24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24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24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24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24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24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24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24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24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24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24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24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4" name="Google Shape;834;p24"/>
            <p:cNvSpPr/>
            <p:nvPr/>
          </p:nvSpPr>
          <p:spPr>
            <a:xfrm flipH="1">
              <a:off x="8836653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 flipH="1">
              <a:off x="8749091" y="238536"/>
              <a:ext cx="118109" cy="118134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 flipH="1">
              <a:off x="287816" y="10149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 flipH="1">
              <a:off x="283286" y="76343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 flipH="1">
              <a:off x="288362" y="32850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 flipH="1">
              <a:off x="288345" y="23276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8_1_1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5"/>
          <p:cNvGrpSpPr/>
          <p:nvPr/>
        </p:nvGrpSpPr>
        <p:grpSpPr>
          <a:xfrm>
            <a:off x="-12" y="-5864"/>
            <a:ext cx="9165027" cy="8385686"/>
            <a:chOff x="-12" y="-5864"/>
            <a:chExt cx="9165027" cy="8385686"/>
          </a:xfrm>
        </p:grpSpPr>
        <p:grpSp>
          <p:nvGrpSpPr>
            <p:cNvPr id="842" name="Google Shape;842;p25"/>
            <p:cNvGrpSpPr/>
            <p:nvPr/>
          </p:nvGrpSpPr>
          <p:grpSpPr>
            <a:xfrm>
              <a:off x="8352003" y="4350804"/>
              <a:ext cx="813012" cy="813012"/>
              <a:chOff x="8095266" y="4094158"/>
              <a:chExt cx="1059575" cy="1059575"/>
            </a:xfrm>
          </p:grpSpPr>
          <p:sp>
            <p:nvSpPr>
              <p:cNvPr id="843" name="Google Shape;843;p25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44" name="Google Shape;844;p25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845" name="Google Shape;845;p25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25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25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25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25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25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25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25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25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25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25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25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25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25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25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25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25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25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63" name="Google Shape;863;p25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227499" y="1413417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8613019" y="280516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6" y="386995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4220287" y="-5864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8" name="Google Shape;868;p25"/>
            <p:cNvGrpSpPr/>
            <p:nvPr/>
          </p:nvGrpSpPr>
          <p:grpSpPr>
            <a:xfrm>
              <a:off x="3588526" y="4597233"/>
              <a:ext cx="1957156" cy="3782590"/>
              <a:chOff x="5833129" y="748224"/>
              <a:chExt cx="1462857" cy="2827259"/>
            </a:xfrm>
          </p:grpSpPr>
          <p:sp>
            <p:nvSpPr>
              <p:cNvPr id="869" name="Google Shape;869;p25"/>
              <p:cNvSpPr/>
              <p:nvPr/>
            </p:nvSpPr>
            <p:spPr>
              <a:xfrm>
                <a:off x="5833129" y="748224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5"/>
              <p:cNvSpPr/>
              <p:nvPr/>
            </p:nvSpPr>
            <p:spPr>
              <a:xfrm>
                <a:off x="5944193" y="859287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5"/>
              <p:cNvSpPr/>
              <p:nvPr/>
            </p:nvSpPr>
            <p:spPr>
              <a:xfrm>
                <a:off x="6048952" y="963949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5"/>
              <p:cNvSpPr/>
              <p:nvPr/>
            </p:nvSpPr>
            <p:spPr>
              <a:xfrm>
                <a:off x="6154098" y="1069193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5"/>
              <p:cNvSpPr/>
              <p:nvPr/>
            </p:nvSpPr>
            <p:spPr>
              <a:xfrm>
                <a:off x="6258760" y="1173854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4" name="Google Shape;874;p25"/>
            <p:cNvSpPr/>
            <p:nvPr/>
          </p:nvSpPr>
          <p:spPr>
            <a:xfrm>
              <a:off x="-12" y="531265"/>
              <a:ext cx="450993" cy="448295"/>
            </a:xfrm>
            <a:custGeom>
              <a:rect b="b" l="l" r="r" t="t"/>
              <a:pathLst>
                <a:path extrusionOk="0" h="11135" w="11202">
                  <a:moveTo>
                    <a:pt x="8528" y="1"/>
                  </a:moveTo>
                  <a:cubicBezTo>
                    <a:pt x="8528" y="255"/>
                    <a:pt x="8528" y="510"/>
                    <a:pt x="8401" y="764"/>
                  </a:cubicBezTo>
                  <a:cubicBezTo>
                    <a:pt x="8274" y="1080"/>
                    <a:pt x="8019" y="1401"/>
                    <a:pt x="7704" y="1589"/>
                  </a:cubicBezTo>
                  <a:cubicBezTo>
                    <a:pt x="7510" y="1716"/>
                    <a:pt x="7383" y="1783"/>
                    <a:pt x="7194" y="1844"/>
                  </a:cubicBezTo>
                  <a:cubicBezTo>
                    <a:pt x="7001" y="1910"/>
                    <a:pt x="6813" y="1971"/>
                    <a:pt x="6558" y="1971"/>
                  </a:cubicBezTo>
                  <a:cubicBezTo>
                    <a:pt x="5983" y="1971"/>
                    <a:pt x="5346" y="2098"/>
                    <a:pt x="4776" y="2292"/>
                  </a:cubicBezTo>
                  <a:cubicBezTo>
                    <a:pt x="3946" y="2674"/>
                    <a:pt x="3249" y="3244"/>
                    <a:pt x="2801" y="4007"/>
                  </a:cubicBezTo>
                  <a:cubicBezTo>
                    <a:pt x="2546" y="4328"/>
                    <a:pt x="2358" y="4771"/>
                    <a:pt x="2164" y="5153"/>
                  </a:cubicBezTo>
                  <a:cubicBezTo>
                    <a:pt x="2037" y="5601"/>
                    <a:pt x="1976" y="6110"/>
                    <a:pt x="1976" y="6553"/>
                  </a:cubicBezTo>
                  <a:cubicBezTo>
                    <a:pt x="1976" y="6808"/>
                    <a:pt x="1910" y="7062"/>
                    <a:pt x="1849" y="7317"/>
                  </a:cubicBezTo>
                  <a:cubicBezTo>
                    <a:pt x="1655" y="7698"/>
                    <a:pt x="1401" y="7953"/>
                    <a:pt x="1085" y="8208"/>
                  </a:cubicBezTo>
                  <a:cubicBezTo>
                    <a:pt x="958" y="8274"/>
                    <a:pt x="764" y="8401"/>
                    <a:pt x="576" y="8462"/>
                  </a:cubicBezTo>
                  <a:cubicBezTo>
                    <a:pt x="383" y="8462"/>
                    <a:pt x="194" y="8528"/>
                    <a:pt x="1" y="8528"/>
                  </a:cubicBezTo>
                  <a:lnTo>
                    <a:pt x="1" y="11135"/>
                  </a:lnTo>
                  <a:cubicBezTo>
                    <a:pt x="637" y="11135"/>
                    <a:pt x="1273" y="11008"/>
                    <a:pt x="1783" y="10819"/>
                  </a:cubicBezTo>
                  <a:cubicBezTo>
                    <a:pt x="2612" y="10437"/>
                    <a:pt x="3310" y="9862"/>
                    <a:pt x="3819" y="9099"/>
                  </a:cubicBezTo>
                  <a:cubicBezTo>
                    <a:pt x="4074" y="8783"/>
                    <a:pt x="4267" y="8335"/>
                    <a:pt x="4394" y="7892"/>
                  </a:cubicBezTo>
                  <a:cubicBezTo>
                    <a:pt x="4522" y="7510"/>
                    <a:pt x="4583" y="7001"/>
                    <a:pt x="4583" y="6553"/>
                  </a:cubicBezTo>
                  <a:cubicBezTo>
                    <a:pt x="4583" y="6298"/>
                    <a:pt x="4649" y="6044"/>
                    <a:pt x="4776" y="5789"/>
                  </a:cubicBezTo>
                  <a:cubicBezTo>
                    <a:pt x="4903" y="5407"/>
                    <a:pt x="5158" y="5153"/>
                    <a:pt x="5474" y="4898"/>
                  </a:cubicBezTo>
                  <a:cubicBezTo>
                    <a:pt x="5667" y="4837"/>
                    <a:pt x="5794" y="4710"/>
                    <a:pt x="5983" y="4644"/>
                  </a:cubicBezTo>
                  <a:cubicBezTo>
                    <a:pt x="6176" y="4583"/>
                    <a:pt x="6365" y="4583"/>
                    <a:pt x="6558" y="4583"/>
                  </a:cubicBezTo>
                  <a:cubicBezTo>
                    <a:pt x="7194" y="4583"/>
                    <a:pt x="7831" y="4455"/>
                    <a:pt x="8401" y="4201"/>
                  </a:cubicBezTo>
                  <a:cubicBezTo>
                    <a:pt x="9231" y="3880"/>
                    <a:pt x="9928" y="3310"/>
                    <a:pt x="10376" y="2546"/>
                  </a:cubicBezTo>
                  <a:cubicBezTo>
                    <a:pt x="10631" y="2164"/>
                    <a:pt x="10819" y="1783"/>
                    <a:pt x="11013" y="1335"/>
                  </a:cubicBezTo>
                  <a:cubicBezTo>
                    <a:pt x="11140" y="892"/>
                    <a:pt x="11201" y="444"/>
                    <a:pt x="11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25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8_1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6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78" name="Google Shape;878;p26"/>
          <p:cNvGrpSpPr/>
          <p:nvPr/>
        </p:nvGrpSpPr>
        <p:grpSpPr>
          <a:xfrm>
            <a:off x="-24656" y="-11597"/>
            <a:ext cx="10771895" cy="5175273"/>
            <a:chOff x="-24656" y="-11597"/>
            <a:chExt cx="10771895" cy="5175273"/>
          </a:xfrm>
        </p:grpSpPr>
        <p:grpSp>
          <p:nvGrpSpPr>
            <p:cNvPr id="879" name="Google Shape;879;p26"/>
            <p:cNvGrpSpPr/>
            <p:nvPr/>
          </p:nvGrpSpPr>
          <p:grpSpPr>
            <a:xfrm flipH="1" rot="10800000">
              <a:off x="1586944" y="-11597"/>
              <a:ext cx="7564864" cy="813016"/>
              <a:chOff x="-704229" y="4094158"/>
              <a:chExt cx="9859069" cy="1059581"/>
            </a:xfrm>
          </p:grpSpPr>
          <p:sp>
            <p:nvSpPr>
              <p:cNvPr id="880" name="Google Shape;880;p26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6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6"/>
              <p:cNvSpPr/>
              <p:nvPr/>
            </p:nvSpPr>
            <p:spPr>
              <a:xfrm>
                <a:off x="3838471" y="4785118"/>
                <a:ext cx="592994" cy="133549"/>
              </a:xfrm>
              <a:custGeom>
                <a:rect b="b" l="l" r="r" t="t"/>
                <a:pathLst>
                  <a:path extrusionOk="0" h="3182" w="14129">
                    <a:moveTo>
                      <a:pt x="7067" y="0"/>
                    </a:moveTo>
                    <a:cubicBezTo>
                      <a:pt x="6619" y="0"/>
                      <a:pt x="6110" y="61"/>
                      <a:pt x="5667" y="255"/>
                    </a:cubicBezTo>
                    <a:cubicBezTo>
                      <a:pt x="5219" y="443"/>
                      <a:pt x="4776" y="698"/>
                      <a:pt x="4394" y="1079"/>
                    </a:cubicBezTo>
                    <a:cubicBezTo>
                      <a:pt x="4139" y="1334"/>
                      <a:pt x="3885" y="1527"/>
                      <a:pt x="3630" y="1588"/>
                    </a:cubicBezTo>
                    <a:cubicBezTo>
                      <a:pt x="3309" y="1716"/>
                      <a:pt x="2994" y="1782"/>
                      <a:pt x="2673" y="1782"/>
                    </a:cubicBezTo>
                    <a:cubicBezTo>
                      <a:pt x="2357" y="1782"/>
                      <a:pt x="2037" y="1716"/>
                      <a:pt x="1782" y="1588"/>
                    </a:cubicBezTo>
                    <a:cubicBezTo>
                      <a:pt x="1466" y="1527"/>
                      <a:pt x="1212" y="1334"/>
                      <a:pt x="957" y="1079"/>
                    </a:cubicBezTo>
                    <a:lnTo>
                      <a:pt x="0" y="2036"/>
                    </a:lnTo>
                    <a:cubicBezTo>
                      <a:pt x="382" y="2418"/>
                      <a:pt x="830" y="2673"/>
                      <a:pt x="1273" y="2861"/>
                    </a:cubicBezTo>
                    <a:cubicBezTo>
                      <a:pt x="1721" y="3055"/>
                      <a:pt x="2230" y="3182"/>
                      <a:pt x="2673" y="3182"/>
                    </a:cubicBezTo>
                    <a:cubicBezTo>
                      <a:pt x="3182" y="3182"/>
                      <a:pt x="3630" y="3055"/>
                      <a:pt x="4139" y="2861"/>
                    </a:cubicBezTo>
                    <a:cubicBezTo>
                      <a:pt x="4582" y="2673"/>
                      <a:pt x="4964" y="2418"/>
                      <a:pt x="5346" y="2036"/>
                    </a:cubicBezTo>
                    <a:cubicBezTo>
                      <a:pt x="5600" y="1782"/>
                      <a:pt x="5855" y="1655"/>
                      <a:pt x="6176" y="1527"/>
                    </a:cubicBezTo>
                    <a:cubicBezTo>
                      <a:pt x="6430" y="1400"/>
                      <a:pt x="6746" y="1334"/>
                      <a:pt x="7067" y="1334"/>
                    </a:cubicBezTo>
                    <a:cubicBezTo>
                      <a:pt x="7382" y="1334"/>
                      <a:pt x="7703" y="1400"/>
                      <a:pt x="8019" y="1527"/>
                    </a:cubicBezTo>
                    <a:cubicBezTo>
                      <a:pt x="8273" y="1655"/>
                      <a:pt x="8528" y="1782"/>
                      <a:pt x="8782" y="2036"/>
                    </a:cubicBezTo>
                    <a:cubicBezTo>
                      <a:pt x="9164" y="2418"/>
                      <a:pt x="9612" y="2673"/>
                      <a:pt x="10055" y="2861"/>
                    </a:cubicBezTo>
                    <a:cubicBezTo>
                      <a:pt x="10503" y="3055"/>
                      <a:pt x="11012" y="3182"/>
                      <a:pt x="11455" y="3182"/>
                    </a:cubicBezTo>
                    <a:cubicBezTo>
                      <a:pt x="11964" y="3182"/>
                      <a:pt x="12412" y="3055"/>
                      <a:pt x="12921" y="2861"/>
                    </a:cubicBezTo>
                    <a:cubicBezTo>
                      <a:pt x="13364" y="2673"/>
                      <a:pt x="13746" y="2418"/>
                      <a:pt x="14128" y="2036"/>
                    </a:cubicBezTo>
                    <a:lnTo>
                      <a:pt x="13176" y="1079"/>
                    </a:lnTo>
                    <a:cubicBezTo>
                      <a:pt x="12921" y="1334"/>
                      <a:pt x="12667" y="1527"/>
                      <a:pt x="12412" y="1588"/>
                    </a:cubicBezTo>
                    <a:cubicBezTo>
                      <a:pt x="12092" y="1716"/>
                      <a:pt x="11776" y="1782"/>
                      <a:pt x="11455" y="1782"/>
                    </a:cubicBezTo>
                    <a:cubicBezTo>
                      <a:pt x="11140" y="1782"/>
                      <a:pt x="10819" y="1716"/>
                      <a:pt x="10564" y="1588"/>
                    </a:cubicBezTo>
                    <a:cubicBezTo>
                      <a:pt x="10249" y="1527"/>
                      <a:pt x="9994" y="1334"/>
                      <a:pt x="9739" y="1079"/>
                    </a:cubicBezTo>
                    <a:cubicBezTo>
                      <a:pt x="9358" y="698"/>
                      <a:pt x="8976" y="443"/>
                      <a:pt x="8528" y="255"/>
                    </a:cubicBezTo>
                    <a:cubicBezTo>
                      <a:pt x="8019" y="61"/>
                      <a:pt x="7576" y="0"/>
                      <a:pt x="70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3" name="Google Shape;883;p26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884" name="Google Shape;884;p26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02" name="Google Shape;902;p26"/>
            <p:cNvGrpSpPr/>
            <p:nvPr/>
          </p:nvGrpSpPr>
          <p:grpSpPr>
            <a:xfrm flipH="1" rot="10800000">
              <a:off x="8690637" y="4456057"/>
              <a:ext cx="451002" cy="707619"/>
              <a:chOff x="8703849" y="7849"/>
              <a:chExt cx="451002" cy="707619"/>
            </a:xfrm>
          </p:grpSpPr>
          <p:sp>
            <p:nvSpPr>
              <p:cNvPr id="903" name="Google Shape;903;p26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6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6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6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6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6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6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6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6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6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6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6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6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6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6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6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6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6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6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2" name="Google Shape;922;p26"/>
            <p:cNvSpPr/>
            <p:nvPr/>
          </p:nvSpPr>
          <p:spPr>
            <a:xfrm flipH="1" rot="10800000">
              <a:off x="214293" y="3630893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 flipH="1" rot="10800000">
              <a:off x="8743350" y="1490731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 flipH="1" rot="10800000">
              <a:off x="8572037" y="721778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10800000">
              <a:off x="-24656" y="4388654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6" name="Google Shape;926;p26"/>
            <p:cNvGrpSpPr/>
            <p:nvPr/>
          </p:nvGrpSpPr>
          <p:grpSpPr>
            <a:xfrm flipH="1" rot="-5400000">
              <a:off x="9157321" y="1530308"/>
              <a:ext cx="1084270" cy="2095564"/>
              <a:chOff x="4128125" y="488675"/>
              <a:chExt cx="1462857" cy="2827259"/>
            </a:xfrm>
          </p:grpSpPr>
          <p:sp>
            <p:nvSpPr>
              <p:cNvPr id="927" name="Google Shape;927;p26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6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6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6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6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2" name="Google Shape;932;p26"/>
            <p:cNvSpPr/>
            <p:nvPr/>
          </p:nvSpPr>
          <p:spPr>
            <a:xfrm flipH="1" rot="10800000">
              <a:off x="252132" y="566307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8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27"/>
          <p:cNvGrpSpPr/>
          <p:nvPr/>
        </p:nvGrpSpPr>
        <p:grpSpPr>
          <a:xfrm flipH="1">
            <a:off x="-1627906" y="-11597"/>
            <a:ext cx="10771895" cy="5175273"/>
            <a:chOff x="-11444" y="-11597"/>
            <a:chExt cx="10771895" cy="5175273"/>
          </a:xfrm>
        </p:grpSpPr>
        <p:grpSp>
          <p:nvGrpSpPr>
            <p:cNvPr id="935" name="Google Shape;935;p27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936" name="Google Shape;936;p27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8" name="Google Shape;938;p27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939" name="Google Shape;939;p27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7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27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27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27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27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27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27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27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27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27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27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27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27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27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27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27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27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57" name="Google Shape;957;p27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958" name="Google Shape;958;p27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7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7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7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7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7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7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7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7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7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7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7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7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7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7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7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7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7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7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7" name="Google Shape;977;p27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4" name="Google Shape;984;p27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985" name="Google Shape;985;p27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7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7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7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0" name="Google Shape;990;p27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1" name="Google Shape;991;p27"/>
          <p:cNvSpPr txBox="1"/>
          <p:nvPr>
            <p:ph idx="1" type="subTitle"/>
          </p:nvPr>
        </p:nvSpPr>
        <p:spPr>
          <a:xfrm>
            <a:off x="6194700" y="318999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2" name="Google Shape;992;p27"/>
          <p:cNvSpPr txBox="1"/>
          <p:nvPr>
            <p:ph idx="2" type="subTitle"/>
          </p:nvPr>
        </p:nvSpPr>
        <p:spPr>
          <a:xfrm>
            <a:off x="6194700" y="3459136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3" name="Google Shape;993;p27"/>
          <p:cNvSpPr txBox="1"/>
          <p:nvPr>
            <p:ph idx="3" type="subTitle"/>
          </p:nvPr>
        </p:nvSpPr>
        <p:spPr>
          <a:xfrm>
            <a:off x="3463600" y="318999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4" name="Google Shape;994;p27"/>
          <p:cNvSpPr txBox="1"/>
          <p:nvPr>
            <p:ph idx="4" type="subTitle"/>
          </p:nvPr>
        </p:nvSpPr>
        <p:spPr>
          <a:xfrm>
            <a:off x="3463600" y="3459136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5" name="Google Shape;995;p27"/>
          <p:cNvSpPr txBox="1"/>
          <p:nvPr>
            <p:ph idx="5" type="subTitle"/>
          </p:nvPr>
        </p:nvSpPr>
        <p:spPr>
          <a:xfrm>
            <a:off x="732500" y="318999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6" name="Google Shape;996;p27"/>
          <p:cNvSpPr txBox="1"/>
          <p:nvPr>
            <p:ph idx="6" type="subTitle"/>
          </p:nvPr>
        </p:nvSpPr>
        <p:spPr>
          <a:xfrm>
            <a:off x="732500" y="3459136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7" name="Google Shape;997;p2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1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8"/>
          <p:cNvSpPr txBox="1"/>
          <p:nvPr>
            <p:ph idx="1" type="subTitle"/>
          </p:nvPr>
        </p:nvSpPr>
        <p:spPr>
          <a:xfrm>
            <a:off x="3340050" y="3721258"/>
            <a:ext cx="2476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00" name="Google Shape;1000;p28"/>
          <p:cNvSpPr txBox="1"/>
          <p:nvPr>
            <p:ph hasCustomPrompt="1" type="title"/>
          </p:nvPr>
        </p:nvSpPr>
        <p:spPr>
          <a:xfrm>
            <a:off x="3340050" y="3182200"/>
            <a:ext cx="247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1" name="Google Shape;1001;p28"/>
          <p:cNvSpPr txBox="1"/>
          <p:nvPr>
            <p:ph idx="2" type="subTitle"/>
          </p:nvPr>
        </p:nvSpPr>
        <p:spPr>
          <a:xfrm>
            <a:off x="630325" y="2331725"/>
            <a:ext cx="2557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02" name="Google Shape;1002;p28"/>
          <p:cNvSpPr txBox="1"/>
          <p:nvPr>
            <p:ph hasCustomPrompt="1" idx="3" type="title"/>
          </p:nvPr>
        </p:nvSpPr>
        <p:spPr>
          <a:xfrm>
            <a:off x="630325" y="1792675"/>
            <a:ext cx="255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3" name="Google Shape;1003;p28"/>
          <p:cNvSpPr txBox="1"/>
          <p:nvPr>
            <p:ph idx="4" type="subTitle"/>
          </p:nvPr>
        </p:nvSpPr>
        <p:spPr>
          <a:xfrm>
            <a:off x="6076125" y="2331732"/>
            <a:ext cx="2476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04" name="Google Shape;1004;p28"/>
          <p:cNvSpPr txBox="1"/>
          <p:nvPr>
            <p:ph hasCustomPrompt="1" idx="5" type="title"/>
          </p:nvPr>
        </p:nvSpPr>
        <p:spPr>
          <a:xfrm>
            <a:off x="6076125" y="1792675"/>
            <a:ext cx="247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/>
          <p:nvPr>
            <p:ph idx="6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006" name="Google Shape;1006;p28"/>
          <p:cNvGrpSpPr/>
          <p:nvPr/>
        </p:nvGrpSpPr>
        <p:grpSpPr>
          <a:xfrm>
            <a:off x="227514" y="-11464"/>
            <a:ext cx="8916478" cy="4982859"/>
            <a:chOff x="227514" y="-11464"/>
            <a:chExt cx="8916478" cy="4982859"/>
          </a:xfrm>
        </p:grpSpPr>
        <p:sp>
          <p:nvSpPr>
            <p:cNvPr id="1007" name="Google Shape;1007;p28"/>
            <p:cNvSpPr/>
            <p:nvPr/>
          </p:nvSpPr>
          <p:spPr>
            <a:xfrm flipH="1" rot="10800000">
              <a:off x="8084417" y="-11464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 rot="10800000">
              <a:off x="289530" y="8675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 rot="10800000">
              <a:off x="8735325" y="985169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 rot="10800000">
              <a:off x="8722608" y="48634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 rot="10800000">
              <a:off x="250302" y="4745002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 rot="10800000">
              <a:off x="8683356" y="4504248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4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9"/>
          <p:cNvSpPr txBox="1"/>
          <p:nvPr>
            <p:ph type="ctrTitle"/>
          </p:nvPr>
        </p:nvSpPr>
        <p:spPr>
          <a:xfrm flipH="1">
            <a:off x="720000" y="540000"/>
            <a:ext cx="38520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6" name="Google Shape;1016;p29"/>
          <p:cNvSpPr txBox="1"/>
          <p:nvPr>
            <p:ph idx="1" type="subTitle"/>
          </p:nvPr>
        </p:nvSpPr>
        <p:spPr>
          <a:xfrm flipH="1">
            <a:off x="720000" y="1487875"/>
            <a:ext cx="31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17" name="Google Shape;1017;p29"/>
          <p:cNvSpPr txBox="1"/>
          <p:nvPr/>
        </p:nvSpPr>
        <p:spPr>
          <a:xfrm>
            <a:off x="720000" y="3423475"/>
            <a:ext cx="3132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</a:t>
            </a:r>
            <a:endParaRPr b="1"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18" name="Google Shape;1018;p29"/>
          <p:cNvSpPr txBox="1"/>
          <p:nvPr>
            <p:ph idx="2" type="subTitle"/>
          </p:nvPr>
        </p:nvSpPr>
        <p:spPr>
          <a:xfrm flipH="1">
            <a:off x="720000" y="2104350"/>
            <a:ext cx="3132000" cy="7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19" name="Google Shape;1019;p29"/>
          <p:cNvSpPr/>
          <p:nvPr/>
        </p:nvSpPr>
        <p:spPr>
          <a:xfrm>
            <a:off x="8556777" y="2808350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5744401" y="1"/>
            <a:ext cx="393604" cy="393604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9"/>
          <p:cNvSpPr/>
          <p:nvPr/>
        </p:nvSpPr>
        <p:spPr>
          <a:xfrm>
            <a:off x="-25" y="3056910"/>
            <a:ext cx="329394" cy="329394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" name="Google Shape;1022;p29"/>
          <p:cNvGrpSpPr/>
          <p:nvPr/>
        </p:nvGrpSpPr>
        <p:grpSpPr>
          <a:xfrm>
            <a:off x="3786930" y="4704714"/>
            <a:ext cx="1591003" cy="3074927"/>
            <a:chOff x="4128125" y="488675"/>
            <a:chExt cx="1462857" cy="2827259"/>
          </a:xfrm>
        </p:grpSpPr>
        <p:sp>
          <p:nvSpPr>
            <p:cNvPr id="1023" name="Google Shape;1023;p29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29"/>
          <p:cNvGrpSpPr/>
          <p:nvPr/>
        </p:nvGrpSpPr>
        <p:grpSpPr>
          <a:xfrm rot="10800000">
            <a:off x="6857992" y="-2592034"/>
            <a:ext cx="1620553" cy="3132038"/>
            <a:chOff x="4128125" y="488675"/>
            <a:chExt cx="1462857" cy="2827259"/>
          </a:xfrm>
        </p:grpSpPr>
        <p:sp>
          <p:nvSpPr>
            <p:cNvPr id="1029" name="Google Shape;1029;p29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29"/>
          <p:cNvSpPr/>
          <p:nvPr/>
        </p:nvSpPr>
        <p:spPr>
          <a:xfrm>
            <a:off x="8750401" y="2292901"/>
            <a:ext cx="393604" cy="393604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4_1_1_1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1036;p30"/>
          <p:cNvGrpSpPr/>
          <p:nvPr/>
        </p:nvGrpSpPr>
        <p:grpSpPr>
          <a:xfrm flipH="1">
            <a:off x="-1617918" y="-11597"/>
            <a:ext cx="10760450" cy="8044026"/>
            <a:chOff x="0" y="-11597"/>
            <a:chExt cx="10760450" cy="8044026"/>
          </a:xfrm>
        </p:grpSpPr>
        <p:sp>
          <p:nvSpPr>
            <p:cNvPr id="1037" name="Google Shape;1037;p30"/>
            <p:cNvSpPr/>
            <p:nvPr/>
          </p:nvSpPr>
          <p:spPr>
            <a:xfrm>
              <a:off x="0" y="1"/>
              <a:ext cx="1166731" cy="1163744"/>
            </a:xfrm>
            <a:custGeom>
              <a:rect b="b" l="l" r="r" t="t"/>
              <a:pathLst>
                <a:path extrusionOk="0" h="25711" w="25777">
                  <a:moveTo>
                    <a:pt x="0" y="1"/>
                  </a:moveTo>
                  <a:lnTo>
                    <a:pt x="0" y="25711"/>
                  </a:lnTo>
                  <a:lnTo>
                    <a:pt x="25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" name="Google Shape;1038;p30"/>
            <p:cNvGrpSpPr/>
            <p:nvPr/>
          </p:nvGrpSpPr>
          <p:grpSpPr>
            <a:xfrm>
              <a:off x="7583546" y="4350659"/>
              <a:ext cx="1581474" cy="813017"/>
              <a:chOff x="7093751" y="4094158"/>
              <a:chExt cx="2061089" cy="1059582"/>
            </a:xfrm>
          </p:grpSpPr>
          <p:sp>
            <p:nvSpPr>
              <p:cNvPr id="1039" name="Google Shape;1039;p30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0"/>
              <p:cNvSpPr/>
              <p:nvPr/>
            </p:nvSpPr>
            <p:spPr>
              <a:xfrm>
                <a:off x="7399994" y="4474931"/>
                <a:ext cx="1361846" cy="678809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0"/>
              <p:cNvSpPr/>
              <p:nvPr/>
            </p:nvSpPr>
            <p:spPr>
              <a:xfrm>
                <a:off x="7093751" y="4582562"/>
                <a:ext cx="918844" cy="206933"/>
              </a:xfrm>
              <a:custGeom>
                <a:rect b="b" l="l" r="r" t="t"/>
                <a:pathLst>
                  <a:path extrusionOk="0" h="3182" w="14129">
                    <a:moveTo>
                      <a:pt x="7067" y="0"/>
                    </a:moveTo>
                    <a:cubicBezTo>
                      <a:pt x="6619" y="0"/>
                      <a:pt x="6110" y="61"/>
                      <a:pt x="5667" y="255"/>
                    </a:cubicBezTo>
                    <a:cubicBezTo>
                      <a:pt x="5219" y="443"/>
                      <a:pt x="4776" y="698"/>
                      <a:pt x="4394" y="1079"/>
                    </a:cubicBezTo>
                    <a:cubicBezTo>
                      <a:pt x="4139" y="1334"/>
                      <a:pt x="3885" y="1527"/>
                      <a:pt x="3630" y="1588"/>
                    </a:cubicBezTo>
                    <a:cubicBezTo>
                      <a:pt x="3309" y="1716"/>
                      <a:pt x="2994" y="1782"/>
                      <a:pt x="2673" y="1782"/>
                    </a:cubicBezTo>
                    <a:cubicBezTo>
                      <a:pt x="2357" y="1782"/>
                      <a:pt x="2037" y="1716"/>
                      <a:pt x="1782" y="1588"/>
                    </a:cubicBezTo>
                    <a:cubicBezTo>
                      <a:pt x="1466" y="1527"/>
                      <a:pt x="1212" y="1334"/>
                      <a:pt x="957" y="1079"/>
                    </a:cubicBezTo>
                    <a:lnTo>
                      <a:pt x="0" y="2036"/>
                    </a:lnTo>
                    <a:cubicBezTo>
                      <a:pt x="382" y="2418"/>
                      <a:pt x="830" y="2673"/>
                      <a:pt x="1273" y="2861"/>
                    </a:cubicBezTo>
                    <a:cubicBezTo>
                      <a:pt x="1721" y="3055"/>
                      <a:pt x="2230" y="3182"/>
                      <a:pt x="2673" y="3182"/>
                    </a:cubicBezTo>
                    <a:cubicBezTo>
                      <a:pt x="3182" y="3182"/>
                      <a:pt x="3630" y="3055"/>
                      <a:pt x="4139" y="2861"/>
                    </a:cubicBezTo>
                    <a:cubicBezTo>
                      <a:pt x="4582" y="2673"/>
                      <a:pt x="4964" y="2418"/>
                      <a:pt x="5346" y="2036"/>
                    </a:cubicBezTo>
                    <a:cubicBezTo>
                      <a:pt x="5600" y="1782"/>
                      <a:pt x="5855" y="1655"/>
                      <a:pt x="6176" y="1527"/>
                    </a:cubicBezTo>
                    <a:cubicBezTo>
                      <a:pt x="6430" y="1400"/>
                      <a:pt x="6746" y="1334"/>
                      <a:pt x="7067" y="1334"/>
                    </a:cubicBezTo>
                    <a:cubicBezTo>
                      <a:pt x="7382" y="1334"/>
                      <a:pt x="7703" y="1400"/>
                      <a:pt x="8019" y="1527"/>
                    </a:cubicBezTo>
                    <a:cubicBezTo>
                      <a:pt x="8273" y="1655"/>
                      <a:pt x="8528" y="1782"/>
                      <a:pt x="8782" y="2036"/>
                    </a:cubicBezTo>
                    <a:cubicBezTo>
                      <a:pt x="9164" y="2418"/>
                      <a:pt x="9612" y="2673"/>
                      <a:pt x="10055" y="2861"/>
                    </a:cubicBezTo>
                    <a:cubicBezTo>
                      <a:pt x="10503" y="3055"/>
                      <a:pt x="11012" y="3182"/>
                      <a:pt x="11455" y="3182"/>
                    </a:cubicBezTo>
                    <a:cubicBezTo>
                      <a:pt x="11964" y="3182"/>
                      <a:pt x="12412" y="3055"/>
                      <a:pt x="12921" y="2861"/>
                    </a:cubicBezTo>
                    <a:cubicBezTo>
                      <a:pt x="13364" y="2673"/>
                      <a:pt x="13746" y="2418"/>
                      <a:pt x="14128" y="2036"/>
                    </a:cubicBezTo>
                    <a:lnTo>
                      <a:pt x="13176" y="1079"/>
                    </a:lnTo>
                    <a:cubicBezTo>
                      <a:pt x="12921" y="1334"/>
                      <a:pt x="12667" y="1527"/>
                      <a:pt x="12412" y="1588"/>
                    </a:cubicBezTo>
                    <a:cubicBezTo>
                      <a:pt x="12092" y="1716"/>
                      <a:pt x="11776" y="1782"/>
                      <a:pt x="11455" y="1782"/>
                    </a:cubicBezTo>
                    <a:cubicBezTo>
                      <a:pt x="11140" y="1782"/>
                      <a:pt x="10819" y="1716"/>
                      <a:pt x="10564" y="1588"/>
                    </a:cubicBezTo>
                    <a:cubicBezTo>
                      <a:pt x="10249" y="1527"/>
                      <a:pt x="9994" y="1334"/>
                      <a:pt x="9739" y="1079"/>
                    </a:cubicBezTo>
                    <a:cubicBezTo>
                      <a:pt x="9358" y="698"/>
                      <a:pt x="8976" y="443"/>
                      <a:pt x="8528" y="255"/>
                    </a:cubicBezTo>
                    <a:cubicBezTo>
                      <a:pt x="8019" y="61"/>
                      <a:pt x="7576" y="0"/>
                      <a:pt x="70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2" name="Google Shape;1042;p30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043" name="Google Shape;1043;p30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30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0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0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0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0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0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30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30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30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30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30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30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30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30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30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30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0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1" name="Google Shape;1061;p30"/>
            <p:cNvGrpSpPr/>
            <p:nvPr/>
          </p:nvGrpSpPr>
          <p:grpSpPr>
            <a:xfrm>
              <a:off x="8703849" y="-11597"/>
              <a:ext cx="451002" cy="1311854"/>
              <a:chOff x="8703849" y="7849"/>
              <a:chExt cx="451002" cy="1311854"/>
            </a:xfrm>
          </p:grpSpPr>
          <p:sp>
            <p:nvSpPr>
              <p:cNvPr id="1062" name="Google Shape;1062;p30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0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0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0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0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0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0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0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0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0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0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0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0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0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0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0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0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0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0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0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0"/>
              <p:cNvSpPr/>
              <p:nvPr/>
            </p:nvSpPr>
            <p:spPr>
              <a:xfrm>
                <a:off x="8745210" y="1005141"/>
                <a:ext cx="409640" cy="314562"/>
              </a:xfrm>
              <a:custGeom>
                <a:rect b="b" l="l" r="r" t="t"/>
                <a:pathLst>
                  <a:path extrusionOk="0" h="4837" w="6299">
                    <a:moveTo>
                      <a:pt x="1" y="0"/>
                    </a:moveTo>
                    <a:cubicBezTo>
                      <a:pt x="1" y="637"/>
                      <a:pt x="128" y="1273"/>
                      <a:pt x="383" y="1848"/>
                    </a:cubicBezTo>
                    <a:cubicBezTo>
                      <a:pt x="698" y="2739"/>
                      <a:pt x="1335" y="3503"/>
                      <a:pt x="2098" y="4012"/>
                    </a:cubicBezTo>
                    <a:cubicBezTo>
                      <a:pt x="2480" y="4266"/>
                      <a:pt x="2928" y="4455"/>
                      <a:pt x="3371" y="4648"/>
                    </a:cubicBezTo>
                    <a:cubicBezTo>
                      <a:pt x="3880" y="4776"/>
                      <a:pt x="4328" y="4837"/>
                      <a:pt x="4837" y="4837"/>
                    </a:cubicBezTo>
                    <a:lnTo>
                      <a:pt x="6298" y="4837"/>
                    </a:lnTo>
                    <a:lnTo>
                      <a:pt x="6298" y="2230"/>
                    </a:lnTo>
                    <a:lnTo>
                      <a:pt x="4837" y="2230"/>
                    </a:lnTo>
                    <a:cubicBezTo>
                      <a:pt x="4517" y="2230"/>
                      <a:pt x="4262" y="2164"/>
                      <a:pt x="3946" y="2037"/>
                    </a:cubicBezTo>
                    <a:cubicBezTo>
                      <a:pt x="3565" y="1848"/>
                      <a:pt x="3244" y="1594"/>
                      <a:pt x="2989" y="1212"/>
                    </a:cubicBezTo>
                    <a:cubicBezTo>
                      <a:pt x="2862" y="1018"/>
                      <a:pt x="2735" y="830"/>
                      <a:pt x="2674" y="637"/>
                    </a:cubicBezTo>
                    <a:cubicBezTo>
                      <a:pt x="2607" y="448"/>
                      <a:pt x="2607" y="194"/>
                      <a:pt x="2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3" name="Google Shape;1083;p30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3502130" y="47031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8844725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8585249" y="3641747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11" y="3869813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0" name="Google Shape;1090;p30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091" name="Google Shape;1091;p30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0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0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0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0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6" name="Google Shape;1096;p30"/>
            <p:cNvSpPr/>
            <p:nvPr/>
          </p:nvSpPr>
          <p:spPr>
            <a:xfrm>
              <a:off x="566450" y="4401727"/>
              <a:ext cx="307094" cy="307161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7" name="Google Shape;1097;p30"/>
            <p:cNvGrpSpPr/>
            <p:nvPr/>
          </p:nvGrpSpPr>
          <p:grpSpPr>
            <a:xfrm>
              <a:off x="1307406" y="4249838"/>
              <a:ext cx="1957156" cy="3782590"/>
              <a:chOff x="4128125" y="488675"/>
              <a:chExt cx="1462857" cy="2827259"/>
            </a:xfrm>
          </p:grpSpPr>
          <p:sp>
            <p:nvSpPr>
              <p:cNvPr id="1098" name="Google Shape;1098;p30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0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0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0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0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720000" y="1250025"/>
            <a:ext cx="7752600" cy="3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41" name="Google Shape;141;p4"/>
          <p:cNvSpPr txBox="1"/>
          <p:nvPr>
            <p:ph type="ctrTitle"/>
          </p:nvPr>
        </p:nvSpPr>
        <p:spPr>
          <a:xfrm>
            <a:off x="720000" y="540000"/>
            <a:ext cx="7752600" cy="502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2" name="Google Shape;142;p4"/>
          <p:cNvGrpSpPr/>
          <p:nvPr/>
        </p:nvGrpSpPr>
        <p:grpSpPr>
          <a:xfrm flipH="1">
            <a:off x="-1627906" y="-11597"/>
            <a:ext cx="10771895" cy="5175273"/>
            <a:chOff x="-11444" y="-11597"/>
            <a:chExt cx="10771895" cy="5175273"/>
          </a:xfrm>
        </p:grpSpPr>
        <p:grpSp>
          <p:nvGrpSpPr>
            <p:cNvPr id="143" name="Google Shape;143;p4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" name="Google Shape;146;p4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4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4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4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5" name="Google Shape;165;p4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" name="Google Shape;186;p4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" name="Google Shape;193;p4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" name="Google Shape;199;p4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4_1_1_1_1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1"/>
          <p:cNvSpPr txBox="1"/>
          <p:nvPr>
            <p:ph idx="12" type="sldNum"/>
          </p:nvPr>
        </p:nvSpPr>
        <p:spPr>
          <a:xfrm flipH="1" rot="10800000">
            <a:off x="8556784" y="-958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31"/>
          <p:cNvSpPr txBox="1"/>
          <p:nvPr/>
        </p:nvSpPr>
        <p:spPr>
          <a:xfrm flipH="1" rot="10800000">
            <a:off x="8556784" y="-958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252C40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300">
              <a:solidFill>
                <a:srgbClr val="252C4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106" name="Google Shape;1106;p31"/>
          <p:cNvGrpSpPr/>
          <p:nvPr/>
        </p:nvGrpSpPr>
        <p:grpSpPr>
          <a:xfrm flipH="1" rot="10800000">
            <a:off x="4571999" y="-29592"/>
            <a:ext cx="4592564" cy="1059582"/>
            <a:chOff x="4571999" y="4103882"/>
            <a:chExt cx="4592564" cy="1059582"/>
          </a:xfrm>
        </p:grpSpPr>
        <p:sp>
          <p:nvSpPr>
            <p:cNvPr id="1107" name="Google Shape;1107;p31"/>
            <p:cNvSpPr/>
            <p:nvPr/>
          </p:nvSpPr>
          <p:spPr>
            <a:xfrm>
              <a:off x="8104989" y="410388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7409717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4571999" y="4592285"/>
              <a:ext cx="918844" cy="20693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31"/>
            <p:cNvGrpSpPr/>
            <p:nvPr/>
          </p:nvGrpSpPr>
          <p:grpSpPr>
            <a:xfrm>
              <a:off x="8887406" y="4255169"/>
              <a:ext cx="177866" cy="385129"/>
              <a:chOff x="8877683" y="4321646"/>
              <a:chExt cx="177866" cy="385129"/>
            </a:xfrm>
          </p:grpSpPr>
          <p:sp>
            <p:nvSpPr>
              <p:cNvPr id="1111" name="Google Shape;1111;p31"/>
              <p:cNvSpPr/>
              <p:nvPr/>
            </p:nvSpPr>
            <p:spPr>
              <a:xfrm>
                <a:off x="9030642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9030642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9030642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9030642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7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7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9030642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9030642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8952146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6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8952146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3" y="316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8952146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8952146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7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8952146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3" y="317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8952146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8877683" y="4321646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6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8877683" y="43921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8877683" y="4466672"/>
                <a:ext cx="24842" cy="24842"/>
              </a:xfrm>
              <a:custGeom>
                <a:rect b="b" l="l" r="r" t="t"/>
                <a:pathLst>
                  <a:path extrusionOk="0" h="382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8877683" y="45368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7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8877683" y="460734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7"/>
                      <a:pt x="61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8877683" y="4681868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9" name="Google Shape;1129;p31"/>
          <p:cNvSpPr/>
          <p:nvPr/>
        </p:nvSpPr>
        <p:spPr>
          <a:xfrm flipH="1" rot="10800000">
            <a:off x="2365677" y="4424318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1"/>
          <p:cNvSpPr/>
          <p:nvPr/>
        </p:nvSpPr>
        <p:spPr>
          <a:xfrm flipH="1" rot="10800000">
            <a:off x="3957854" y="4455040"/>
            <a:ext cx="678827" cy="67882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1" name="Google Shape;1131;p31"/>
          <p:cNvGrpSpPr/>
          <p:nvPr/>
        </p:nvGrpSpPr>
        <p:grpSpPr>
          <a:xfrm flipH="1" rot="10800000">
            <a:off x="189622" y="3419710"/>
            <a:ext cx="249156" cy="539522"/>
            <a:chOff x="1266755" y="4029330"/>
            <a:chExt cx="148325" cy="321163"/>
          </a:xfrm>
        </p:grpSpPr>
        <p:sp>
          <p:nvSpPr>
            <p:cNvPr id="1132" name="Google Shape;1132;p31"/>
            <p:cNvSpPr/>
            <p:nvPr/>
          </p:nvSpPr>
          <p:spPr>
            <a:xfrm>
              <a:off x="1394309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1394309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67"/>
                    <a:pt x="1" y="194"/>
                  </a:cubicBezTo>
                  <a:cubicBezTo>
                    <a:pt x="1" y="255"/>
                    <a:pt x="67" y="383"/>
                    <a:pt x="194" y="383"/>
                  </a:cubicBezTo>
                  <a:cubicBezTo>
                    <a:pt x="321" y="383"/>
                    <a:pt x="382" y="255"/>
                    <a:pt x="382" y="194"/>
                  </a:cubicBezTo>
                  <a:cubicBezTo>
                    <a:pt x="382" y="67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1394309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1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1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1394309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1394309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94" y="0"/>
                  </a:moveTo>
                  <a:cubicBezTo>
                    <a:pt x="67" y="0"/>
                    <a:pt x="1" y="66"/>
                    <a:pt x="1" y="194"/>
                  </a:cubicBezTo>
                  <a:cubicBezTo>
                    <a:pt x="1" y="255"/>
                    <a:pt x="67" y="382"/>
                    <a:pt x="194" y="382"/>
                  </a:cubicBezTo>
                  <a:cubicBezTo>
                    <a:pt x="321" y="382"/>
                    <a:pt x="382" y="255"/>
                    <a:pt x="382" y="194"/>
                  </a:cubicBezTo>
                  <a:cubicBezTo>
                    <a:pt x="382" y="66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1394309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2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2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1332213" y="4029330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1332213" y="4091426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67"/>
                    <a:pt x="0" y="194"/>
                  </a:cubicBezTo>
                  <a:cubicBezTo>
                    <a:pt x="0" y="255"/>
                    <a:pt x="66" y="383"/>
                    <a:pt x="193" y="383"/>
                  </a:cubicBezTo>
                  <a:cubicBezTo>
                    <a:pt x="255" y="383"/>
                    <a:pt x="382" y="255"/>
                    <a:pt x="382" y="194"/>
                  </a:cubicBezTo>
                  <a:cubicBezTo>
                    <a:pt x="382" y="67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1332213" y="4150268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1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1332213" y="4208784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1332213" y="4270934"/>
              <a:ext cx="20717" cy="20717"/>
            </a:xfrm>
            <a:custGeom>
              <a:rect b="b" l="l" r="r" t="t"/>
              <a:pathLst>
                <a:path extrusionOk="0" h="382" w="382">
                  <a:moveTo>
                    <a:pt x="193" y="0"/>
                  </a:moveTo>
                  <a:cubicBezTo>
                    <a:pt x="66" y="0"/>
                    <a:pt x="0" y="66"/>
                    <a:pt x="0" y="194"/>
                  </a:cubicBezTo>
                  <a:cubicBezTo>
                    <a:pt x="0" y="255"/>
                    <a:pt x="66" y="382"/>
                    <a:pt x="193" y="382"/>
                  </a:cubicBezTo>
                  <a:cubicBezTo>
                    <a:pt x="255" y="382"/>
                    <a:pt x="382" y="255"/>
                    <a:pt x="382" y="194"/>
                  </a:cubicBezTo>
                  <a:cubicBezTo>
                    <a:pt x="382" y="66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1332213" y="4329722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2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2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1266755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1266755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67"/>
                    <a:pt x="0" y="194"/>
                  </a:cubicBezTo>
                  <a:cubicBezTo>
                    <a:pt x="0" y="255"/>
                    <a:pt x="62" y="383"/>
                    <a:pt x="189" y="383"/>
                  </a:cubicBezTo>
                  <a:cubicBezTo>
                    <a:pt x="316" y="383"/>
                    <a:pt x="382" y="255"/>
                    <a:pt x="382" y="194"/>
                  </a:cubicBezTo>
                  <a:cubicBezTo>
                    <a:pt x="382" y="67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1266755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1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1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1266755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1266755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89" y="0"/>
                  </a:moveTo>
                  <a:cubicBezTo>
                    <a:pt x="62" y="0"/>
                    <a:pt x="0" y="66"/>
                    <a:pt x="0" y="194"/>
                  </a:cubicBezTo>
                  <a:cubicBezTo>
                    <a:pt x="0" y="255"/>
                    <a:pt x="62" y="382"/>
                    <a:pt x="189" y="382"/>
                  </a:cubicBezTo>
                  <a:cubicBezTo>
                    <a:pt x="316" y="382"/>
                    <a:pt x="382" y="255"/>
                    <a:pt x="382" y="194"/>
                  </a:cubicBezTo>
                  <a:cubicBezTo>
                    <a:pt x="382" y="66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1266755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2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2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31"/>
          <p:cNvSpPr/>
          <p:nvPr/>
        </p:nvSpPr>
        <p:spPr>
          <a:xfrm flipH="1" rot="10800000">
            <a:off x="-26" y="543750"/>
            <a:ext cx="720106" cy="720120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1" name="Google Shape;1151;p31"/>
          <p:cNvGrpSpPr/>
          <p:nvPr/>
        </p:nvGrpSpPr>
        <p:grpSpPr>
          <a:xfrm flipH="1" rot="10800000">
            <a:off x="1572312" y="-2518722"/>
            <a:ext cx="1957156" cy="3782590"/>
            <a:chOff x="4128125" y="488675"/>
            <a:chExt cx="1462857" cy="2827259"/>
          </a:xfrm>
        </p:grpSpPr>
        <p:sp>
          <p:nvSpPr>
            <p:cNvPr id="1152" name="Google Shape;1152;p31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31"/>
          <p:cNvSpPr/>
          <p:nvPr/>
        </p:nvSpPr>
        <p:spPr>
          <a:xfrm flipH="1">
            <a:off x="7116708" y="4584020"/>
            <a:ext cx="1103120" cy="54984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31"/>
          <p:cNvGrpSpPr/>
          <p:nvPr/>
        </p:nvGrpSpPr>
        <p:grpSpPr>
          <a:xfrm flipH="1" rot="5400000">
            <a:off x="-298920" y="3501767"/>
            <a:ext cx="1620553" cy="3132038"/>
            <a:chOff x="4128125" y="488675"/>
            <a:chExt cx="1462857" cy="2827259"/>
          </a:xfrm>
        </p:grpSpPr>
        <p:sp>
          <p:nvSpPr>
            <p:cNvPr id="1159" name="Google Shape;1159;p31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0" name="Google Shape;11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1" name="Google Shape;117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4" name="Google Shape;11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7" name="Google Shape;117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8" name="Google Shape;11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1" name="Google Shape;1181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2" name="Google Shape;1182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3" name="Google Shape;11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6" name="Google Shape;118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0" name="Google Shape;119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3" name="Google Shape;119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7" name="Google Shape;1197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8" name="Google Shape;1198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9" name="Google Shape;119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2" name="Google Shape;120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720000" y="1275425"/>
            <a:ext cx="35916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02" name="Google Shape;202;p5"/>
          <p:cNvSpPr txBox="1"/>
          <p:nvPr>
            <p:ph idx="2" type="body"/>
          </p:nvPr>
        </p:nvSpPr>
        <p:spPr>
          <a:xfrm>
            <a:off x="4572000" y="1275425"/>
            <a:ext cx="35916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03" name="Google Shape;203;p5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4" name="Google Shape;204;p5"/>
          <p:cNvGrpSpPr/>
          <p:nvPr/>
        </p:nvGrpSpPr>
        <p:grpSpPr>
          <a:xfrm>
            <a:off x="-32476" y="238536"/>
            <a:ext cx="9176465" cy="4925135"/>
            <a:chOff x="-32476" y="238536"/>
            <a:chExt cx="9176465" cy="4925135"/>
          </a:xfrm>
        </p:grpSpPr>
        <p:grpSp>
          <p:nvGrpSpPr>
            <p:cNvPr id="205" name="Google Shape;205;p5"/>
            <p:cNvGrpSpPr/>
            <p:nvPr/>
          </p:nvGrpSpPr>
          <p:grpSpPr>
            <a:xfrm flipH="1">
              <a:off x="-32476" y="4350659"/>
              <a:ext cx="813012" cy="813012"/>
              <a:chOff x="8095266" y="4094158"/>
              <a:chExt cx="1059575" cy="1059575"/>
            </a:xfrm>
          </p:grpSpPr>
          <p:sp>
            <p:nvSpPr>
              <p:cNvPr id="206" name="Google Shape;206;p5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7" name="Google Shape;207;p5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208" name="Google Shape;208;p5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5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5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5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5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5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5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5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5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5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5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26" name="Google Shape;226;p5"/>
            <p:cNvSpPr/>
            <p:nvPr/>
          </p:nvSpPr>
          <p:spPr>
            <a:xfrm flipH="1">
              <a:off x="8836653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8749091" y="238536"/>
              <a:ext cx="118109" cy="118134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287816" y="10149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83286" y="76343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288362" y="32850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288345" y="23276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5" name="Google Shape;1205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6" name="Google Shape;12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4" name="Google Shape;234;p6"/>
          <p:cNvGrpSpPr/>
          <p:nvPr/>
        </p:nvGrpSpPr>
        <p:grpSpPr>
          <a:xfrm>
            <a:off x="227514" y="-11464"/>
            <a:ext cx="8916478" cy="4942918"/>
            <a:chOff x="227514" y="-11464"/>
            <a:chExt cx="8916478" cy="4942918"/>
          </a:xfrm>
        </p:grpSpPr>
        <p:sp>
          <p:nvSpPr>
            <p:cNvPr id="235" name="Google Shape;235;p6"/>
            <p:cNvSpPr/>
            <p:nvPr/>
          </p:nvSpPr>
          <p:spPr>
            <a:xfrm flipH="1" rot="10800000">
              <a:off x="8084417" y="-11464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800000">
              <a:off x="289530" y="8675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800000">
              <a:off x="8735325" y="985169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800000">
              <a:off x="8722608" y="36442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800000">
              <a:off x="250302" y="4745002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800000">
              <a:off x="8683356" y="4047048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/>
          <p:nvPr>
            <p:ph idx="1" type="body"/>
          </p:nvPr>
        </p:nvSpPr>
        <p:spPr>
          <a:xfrm>
            <a:off x="720000" y="1427825"/>
            <a:ext cx="38520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7"/>
          <p:cNvSpPr/>
          <p:nvPr/>
        </p:nvSpPr>
        <p:spPr>
          <a:xfrm>
            <a:off x="8576394" y="3786762"/>
            <a:ext cx="166428" cy="166477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FF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272246" y="4827844"/>
            <a:ext cx="673306" cy="335634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rgbClr val="FF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398537" y="4551409"/>
            <a:ext cx="438564" cy="98777"/>
          </a:xfrm>
          <a:custGeom>
            <a:rect b="b" l="l" r="r" t="t"/>
            <a:pathLst>
              <a:path extrusionOk="0" h="3182" w="14129">
                <a:moveTo>
                  <a:pt x="7067" y="0"/>
                </a:moveTo>
                <a:cubicBezTo>
                  <a:pt x="6619" y="0"/>
                  <a:pt x="6110" y="61"/>
                  <a:pt x="5667" y="255"/>
                </a:cubicBezTo>
                <a:cubicBezTo>
                  <a:pt x="5219" y="443"/>
                  <a:pt x="4776" y="698"/>
                  <a:pt x="4394" y="1079"/>
                </a:cubicBezTo>
                <a:cubicBezTo>
                  <a:pt x="4139" y="1334"/>
                  <a:pt x="3885" y="1527"/>
                  <a:pt x="3630" y="1588"/>
                </a:cubicBezTo>
                <a:cubicBezTo>
                  <a:pt x="3309" y="1716"/>
                  <a:pt x="2994" y="1782"/>
                  <a:pt x="2673" y="1782"/>
                </a:cubicBezTo>
                <a:cubicBezTo>
                  <a:pt x="2357" y="1782"/>
                  <a:pt x="2037" y="1716"/>
                  <a:pt x="1782" y="1588"/>
                </a:cubicBezTo>
                <a:cubicBezTo>
                  <a:pt x="1466" y="1527"/>
                  <a:pt x="1212" y="1334"/>
                  <a:pt x="957" y="1079"/>
                </a:cubicBezTo>
                <a:lnTo>
                  <a:pt x="0" y="2036"/>
                </a:lnTo>
                <a:cubicBezTo>
                  <a:pt x="382" y="2418"/>
                  <a:pt x="830" y="2673"/>
                  <a:pt x="1273" y="2861"/>
                </a:cubicBezTo>
                <a:cubicBezTo>
                  <a:pt x="1721" y="3055"/>
                  <a:pt x="2230" y="3182"/>
                  <a:pt x="2673" y="3182"/>
                </a:cubicBezTo>
                <a:cubicBezTo>
                  <a:pt x="3182" y="3182"/>
                  <a:pt x="3630" y="3055"/>
                  <a:pt x="4139" y="2861"/>
                </a:cubicBezTo>
                <a:cubicBezTo>
                  <a:pt x="4582" y="2673"/>
                  <a:pt x="4964" y="2418"/>
                  <a:pt x="5346" y="2036"/>
                </a:cubicBezTo>
                <a:cubicBezTo>
                  <a:pt x="5600" y="1782"/>
                  <a:pt x="5855" y="1655"/>
                  <a:pt x="6176" y="1527"/>
                </a:cubicBezTo>
                <a:cubicBezTo>
                  <a:pt x="6430" y="1400"/>
                  <a:pt x="6746" y="1334"/>
                  <a:pt x="7067" y="1334"/>
                </a:cubicBezTo>
                <a:cubicBezTo>
                  <a:pt x="7382" y="1334"/>
                  <a:pt x="7703" y="1400"/>
                  <a:pt x="8019" y="1527"/>
                </a:cubicBezTo>
                <a:cubicBezTo>
                  <a:pt x="8273" y="1655"/>
                  <a:pt x="8528" y="1782"/>
                  <a:pt x="8782" y="2036"/>
                </a:cubicBezTo>
                <a:cubicBezTo>
                  <a:pt x="9164" y="2418"/>
                  <a:pt x="9612" y="2673"/>
                  <a:pt x="10055" y="2861"/>
                </a:cubicBezTo>
                <a:cubicBezTo>
                  <a:pt x="10503" y="3055"/>
                  <a:pt x="11012" y="3182"/>
                  <a:pt x="11455" y="3182"/>
                </a:cubicBezTo>
                <a:cubicBezTo>
                  <a:pt x="11964" y="3182"/>
                  <a:pt x="12412" y="3055"/>
                  <a:pt x="12921" y="2861"/>
                </a:cubicBezTo>
                <a:cubicBezTo>
                  <a:pt x="13364" y="2673"/>
                  <a:pt x="13746" y="2418"/>
                  <a:pt x="14128" y="2036"/>
                </a:cubicBezTo>
                <a:lnTo>
                  <a:pt x="13176" y="1079"/>
                </a:lnTo>
                <a:cubicBezTo>
                  <a:pt x="12921" y="1334"/>
                  <a:pt x="12667" y="1527"/>
                  <a:pt x="12412" y="1588"/>
                </a:cubicBezTo>
                <a:cubicBezTo>
                  <a:pt x="12092" y="1716"/>
                  <a:pt x="11776" y="1782"/>
                  <a:pt x="11455" y="1782"/>
                </a:cubicBezTo>
                <a:cubicBezTo>
                  <a:pt x="11140" y="1782"/>
                  <a:pt x="10819" y="1716"/>
                  <a:pt x="10564" y="1588"/>
                </a:cubicBezTo>
                <a:cubicBezTo>
                  <a:pt x="10249" y="1527"/>
                  <a:pt x="9994" y="1334"/>
                  <a:pt x="9739" y="1079"/>
                </a:cubicBezTo>
                <a:cubicBezTo>
                  <a:pt x="9358" y="698"/>
                  <a:pt x="8976" y="443"/>
                  <a:pt x="8528" y="255"/>
                </a:cubicBezTo>
                <a:cubicBezTo>
                  <a:pt x="8019" y="61"/>
                  <a:pt x="7576" y="0"/>
                  <a:pt x="7067" y="0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7"/>
          <p:cNvSpPr/>
          <p:nvPr/>
        </p:nvSpPr>
        <p:spPr>
          <a:xfrm rot="10800000">
            <a:off x="-31326" y="-30104"/>
            <a:ext cx="1059575" cy="1059575"/>
          </a:xfrm>
          <a:custGeom>
            <a:rect b="b" l="l" r="r" t="t"/>
            <a:pathLst>
              <a:path extrusionOk="0" h="16293" w="16293">
                <a:moveTo>
                  <a:pt x="16292" y="1"/>
                </a:moveTo>
                <a:lnTo>
                  <a:pt x="1" y="16292"/>
                </a:lnTo>
                <a:lnTo>
                  <a:pt x="16292" y="16292"/>
                </a:lnTo>
                <a:lnTo>
                  <a:pt x="16292" y="1"/>
                </a:ln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7"/>
          <p:cNvSpPr/>
          <p:nvPr/>
        </p:nvSpPr>
        <p:spPr>
          <a:xfrm>
            <a:off x="8424000" y="4203296"/>
            <a:ext cx="438564" cy="98777"/>
          </a:xfrm>
          <a:custGeom>
            <a:rect b="b" l="l" r="r" t="t"/>
            <a:pathLst>
              <a:path extrusionOk="0" h="3182" w="14129">
                <a:moveTo>
                  <a:pt x="7067" y="0"/>
                </a:moveTo>
                <a:cubicBezTo>
                  <a:pt x="6619" y="0"/>
                  <a:pt x="6110" y="61"/>
                  <a:pt x="5667" y="255"/>
                </a:cubicBezTo>
                <a:cubicBezTo>
                  <a:pt x="5219" y="443"/>
                  <a:pt x="4776" y="698"/>
                  <a:pt x="4394" y="1079"/>
                </a:cubicBezTo>
                <a:cubicBezTo>
                  <a:pt x="4139" y="1334"/>
                  <a:pt x="3885" y="1527"/>
                  <a:pt x="3630" y="1588"/>
                </a:cubicBezTo>
                <a:cubicBezTo>
                  <a:pt x="3309" y="1716"/>
                  <a:pt x="2994" y="1782"/>
                  <a:pt x="2673" y="1782"/>
                </a:cubicBezTo>
                <a:cubicBezTo>
                  <a:pt x="2357" y="1782"/>
                  <a:pt x="2037" y="1716"/>
                  <a:pt x="1782" y="1588"/>
                </a:cubicBezTo>
                <a:cubicBezTo>
                  <a:pt x="1466" y="1527"/>
                  <a:pt x="1212" y="1334"/>
                  <a:pt x="957" y="1079"/>
                </a:cubicBezTo>
                <a:lnTo>
                  <a:pt x="0" y="2036"/>
                </a:lnTo>
                <a:cubicBezTo>
                  <a:pt x="382" y="2418"/>
                  <a:pt x="830" y="2673"/>
                  <a:pt x="1273" y="2861"/>
                </a:cubicBezTo>
                <a:cubicBezTo>
                  <a:pt x="1721" y="3055"/>
                  <a:pt x="2230" y="3182"/>
                  <a:pt x="2673" y="3182"/>
                </a:cubicBezTo>
                <a:cubicBezTo>
                  <a:pt x="3182" y="3182"/>
                  <a:pt x="3630" y="3055"/>
                  <a:pt x="4139" y="2861"/>
                </a:cubicBezTo>
                <a:cubicBezTo>
                  <a:pt x="4582" y="2673"/>
                  <a:pt x="4964" y="2418"/>
                  <a:pt x="5346" y="2036"/>
                </a:cubicBezTo>
                <a:cubicBezTo>
                  <a:pt x="5600" y="1782"/>
                  <a:pt x="5855" y="1655"/>
                  <a:pt x="6176" y="1527"/>
                </a:cubicBezTo>
                <a:cubicBezTo>
                  <a:pt x="6430" y="1400"/>
                  <a:pt x="6746" y="1334"/>
                  <a:pt x="7067" y="1334"/>
                </a:cubicBezTo>
                <a:cubicBezTo>
                  <a:pt x="7382" y="1334"/>
                  <a:pt x="7703" y="1400"/>
                  <a:pt x="8019" y="1527"/>
                </a:cubicBezTo>
                <a:cubicBezTo>
                  <a:pt x="8273" y="1655"/>
                  <a:pt x="8528" y="1782"/>
                  <a:pt x="8782" y="2036"/>
                </a:cubicBezTo>
                <a:cubicBezTo>
                  <a:pt x="9164" y="2418"/>
                  <a:pt x="9612" y="2673"/>
                  <a:pt x="10055" y="2861"/>
                </a:cubicBezTo>
                <a:cubicBezTo>
                  <a:pt x="10503" y="3055"/>
                  <a:pt x="11012" y="3182"/>
                  <a:pt x="11455" y="3182"/>
                </a:cubicBezTo>
                <a:cubicBezTo>
                  <a:pt x="11964" y="3182"/>
                  <a:pt x="12412" y="3055"/>
                  <a:pt x="12921" y="2861"/>
                </a:cubicBezTo>
                <a:cubicBezTo>
                  <a:pt x="13364" y="2673"/>
                  <a:pt x="13746" y="2418"/>
                  <a:pt x="14128" y="2036"/>
                </a:cubicBezTo>
                <a:lnTo>
                  <a:pt x="13176" y="1079"/>
                </a:lnTo>
                <a:cubicBezTo>
                  <a:pt x="12921" y="1334"/>
                  <a:pt x="12667" y="1527"/>
                  <a:pt x="12412" y="1588"/>
                </a:cubicBezTo>
                <a:cubicBezTo>
                  <a:pt x="12092" y="1716"/>
                  <a:pt x="11776" y="1782"/>
                  <a:pt x="11455" y="1782"/>
                </a:cubicBezTo>
                <a:cubicBezTo>
                  <a:pt x="11140" y="1782"/>
                  <a:pt x="10819" y="1716"/>
                  <a:pt x="10564" y="1588"/>
                </a:cubicBezTo>
                <a:cubicBezTo>
                  <a:pt x="10249" y="1527"/>
                  <a:pt x="9994" y="1334"/>
                  <a:pt x="9739" y="1079"/>
                </a:cubicBezTo>
                <a:cubicBezTo>
                  <a:pt x="9358" y="698"/>
                  <a:pt x="8976" y="443"/>
                  <a:pt x="8528" y="255"/>
                </a:cubicBezTo>
                <a:cubicBezTo>
                  <a:pt x="8019" y="61"/>
                  <a:pt x="7576" y="0"/>
                  <a:pt x="7067" y="0"/>
                </a:cubicBezTo>
                <a:close/>
              </a:path>
            </a:pathLst>
          </a:custGeom>
          <a:solidFill>
            <a:srgbClr val="FF80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/>
          <p:nvPr>
            <p:ph type="title"/>
          </p:nvPr>
        </p:nvSpPr>
        <p:spPr>
          <a:xfrm>
            <a:off x="622950" y="1599977"/>
            <a:ext cx="4279200" cy="19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9"/>
          <p:cNvGrpSpPr/>
          <p:nvPr/>
        </p:nvGrpSpPr>
        <p:grpSpPr>
          <a:xfrm>
            <a:off x="-32645" y="214691"/>
            <a:ext cx="8854461" cy="4942884"/>
            <a:chOff x="-9734" y="226147"/>
            <a:chExt cx="8854461" cy="4942884"/>
          </a:xfrm>
        </p:grpSpPr>
        <p:sp>
          <p:nvSpPr>
            <p:cNvPr id="254" name="Google Shape;254;p9"/>
            <p:cNvSpPr/>
            <p:nvPr/>
          </p:nvSpPr>
          <p:spPr>
            <a:xfrm flipH="1">
              <a:off x="-9734" y="4109457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736783" y="41820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27519" y="3492985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227505" y="5671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6022983" y="4477714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86563" y="226147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9"/>
            <p:cNvGrpSpPr/>
            <p:nvPr/>
          </p:nvGrpSpPr>
          <p:grpSpPr>
            <a:xfrm>
              <a:off x="4434567" y="2778105"/>
              <a:ext cx="148325" cy="321163"/>
              <a:chOff x="1266755" y="4029330"/>
              <a:chExt cx="148325" cy="321163"/>
            </a:xfrm>
          </p:grpSpPr>
          <p:sp>
            <p:nvSpPr>
              <p:cNvPr id="261" name="Google Shape;261;p9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9" name="Google Shape;279;p9"/>
            <p:cNvSpPr/>
            <p:nvPr/>
          </p:nvSpPr>
          <p:spPr>
            <a:xfrm>
              <a:off x="5192170" y="4837430"/>
              <a:ext cx="644355" cy="321177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678575" y="478403"/>
              <a:ext cx="644353" cy="14512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9"/>
          <p:cNvSpPr txBox="1"/>
          <p:nvPr>
            <p:ph idx="1" type="subTitle"/>
          </p:nvPr>
        </p:nvSpPr>
        <p:spPr>
          <a:xfrm>
            <a:off x="5192175" y="2567319"/>
            <a:ext cx="32499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2" name="Google Shape;282;p9"/>
          <p:cNvSpPr txBox="1"/>
          <p:nvPr>
            <p:ph type="ctrTitle"/>
          </p:nvPr>
        </p:nvSpPr>
        <p:spPr>
          <a:xfrm>
            <a:off x="5174125" y="1723000"/>
            <a:ext cx="32499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 txBox="1"/>
          <p:nvPr>
            <p:ph type="ctrTitle"/>
          </p:nvPr>
        </p:nvSpPr>
        <p:spPr>
          <a:xfrm>
            <a:off x="720000" y="768600"/>
            <a:ext cx="3831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6" name="Google Shape;116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7" name="Google Shape;11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imesofindia.indiatimes.com/life-style/health-fitness/fitness/alert-ways-yoga-can-harm-you/articleshow/46878232.cm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4"/>
          <p:cNvSpPr txBox="1"/>
          <p:nvPr>
            <p:ph type="ctrTitle"/>
          </p:nvPr>
        </p:nvSpPr>
        <p:spPr>
          <a:xfrm>
            <a:off x="722725" y="1285850"/>
            <a:ext cx="4048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Moga Yoga </a:t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Huddle</a:t>
            </a:r>
            <a:endParaRPr sz="5100"/>
          </a:p>
        </p:txBody>
      </p:sp>
      <p:sp>
        <p:nvSpPr>
          <p:cNvPr id="1214" name="Google Shape;1214;p44"/>
          <p:cNvSpPr txBox="1"/>
          <p:nvPr>
            <p:ph idx="1" type="subTitle"/>
          </p:nvPr>
        </p:nvSpPr>
        <p:spPr>
          <a:xfrm>
            <a:off x="722725" y="3422850"/>
            <a:ext cx="4321200" cy="10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Vincent, DJ,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Kimberly, Munyee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5" name="Google Shape;1215;p44"/>
          <p:cNvGrpSpPr/>
          <p:nvPr/>
        </p:nvGrpSpPr>
        <p:grpSpPr>
          <a:xfrm>
            <a:off x="4963816" y="1130488"/>
            <a:ext cx="3183941" cy="2921006"/>
            <a:chOff x="5117987" y="1328696"/>
            <a:chExt cx="3004569" cy="2756446"/>
          </a:xfrm>
        </p:grpSpPr>
        <p:sp>
          <p:nvSpPr>
            <p:cNvPr id="1216" name="Google Shape;1216;p44"/>
            <p:cNvSpPr/>
            <p:nvPr/>
          </p:nvSpPr>
          <p:spPr>
            <a:xfrm>
              <a:off x="6701829" y="1472058"/>
              <a:ext cx="495321" cy="664899"/>
            </a:xfrm>
            <a:custGeom>
              <a:rect b="b" l="l" r="r" t="t"/>
              <a:pathLst>
                <a:path extrusionOk="0" h="6493" w="4837">
                  <a:moveTo>
                    <a:pt x="4516" y="128"/>
                  </a:moveTo>
                  <a:cubicBezTo>
                    <a:pt x="4643" y="128"/>
                    <a:pt x="4709" y="189"/>
                    <a:pt x="4709" y="317"/>
                  </a:cubicBezTo>
                  <a:lnTo>
                    <a:pt x="4709" y="6238"/>
                  </a:lnTo>
                  <a:cubicBezTo>
                    <a:pt x="4709" y="6299"/>
                    <a:pt x="4643" y="6426"/>
                    <a:pt x="4516" y="6426"/>
                  </a:cubicBezTo>
                  <a:lnTo>
                    <a:pt x="316" y="6426"/>
                  </a:lnTo>
                  <a:cubicBezTo>
                    <a:pt x="188" y="6426"/>
                    <a:pt x="61" y="6299"/>
                    <a:pt x="61" y="6238"/>
                  </a:cubicBezTo>
                  <a:lnTo>
                    <a:pt x="61" y="317"/>
                  </a:lnTo>
                  <a:cubicBezTo>
                    <a:pt x="61" y="189"/>
                    <a:pt x="188" y="128"/>
                    <a:pt x="316" y="128"/>
                  </a:cubicBezTo>
                  <a:close/>
                  <a:moveTo>
                    <a:pt x="316" y="1"/>
                  </a:moveTo>
                  <a:cubicBezTo>
                    <a:pt x="127" y="1"/>
                    <a:pt x="0" y="189"/>
                    <a:pt x="0" y="317"/>
                  </a:cubicBezTo>
                  <a:lnTo>
                    <a:pt x="0" y="6238"/>
                  </a:lnTo>
                  <a:cubicBezTo>
                    <a:pt x="0" y="6365"/>
                    <a:pt x="127" y="6492"/>
                    <a:pt x="316" y="6492"/>
                  </a:cubicBezTo>
                  <a:lnTo>
                    <a:pt x="4516" y="6492"/>
                  </a:lnTo>
                  <a:cubicBezTo>
                    <a:pt x="4643" y="6492"/>
                    <a:pt x="4837" y="6365"/>
                    <a:pt x="4837" y="6238"/>
                  </a:cubicBezTo>
                  <a:lnTo>
                    <a:pt x="4837" y="317"/>
                  </a:lnTo>
                  <a:cubicBezTo>
                    <a:pt x="4837" y="189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6786208" y="1563297"/>
              <a:ext cx="319701" cy="488665"/>
            </a:xfrm>
            <a:custGeom>
              <a:rect b="b" l="l" r="r" t="t"/>
              <a:pathLst>
                <a:path extrusionOk="0" h="4772" w="3122">
                  <a:moveTo>
                    <a:pt x="1" y="1"/>
                  </a:moveTo>
                  <a:lnTo>
                    <a:pt x="1" y="4771"/>
                  </a:lnTo>
                  <a:lnTo>
                    <a:pt x="3122" y="4771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FFBDC4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7288282" y="1778135"/>
              <a:ext cx="495423" cy="664797"/>
            </a:xfrm>
            <a:custGeom>
              <a:rect b="b" l="l" r="r" t="t"/>
              <a:pathLst>
                <a:path extrusionOk="0" h="6492" w="4838">
                  <a:moveTo>
                    <a:pt x="4516" y="67"/>
                  </a:moveTo>
                  <a:cubicBezTo>
                    <a:pt x="4644" y="67"/>
                    <a:pt x="4771" y="194"/>
                    <a:pt x="4771" y="321"/>
                  </a:cubicBezTo>
                  <a:lnTo>
                    <a:pt x="4771" y="6176"/>
                  </a:lnTo>
                  <a:cubicBezTo>
                    <a:pt x="4771" y="6303"/>
                    <a:pt x="4644" y="6430"/>
                    <a:pt x="4516" y="6430"/>
                  </a:cubicBezTo>
                  <a:lnTo>
                    <a:pt x="316" y="6430"/>
                  </a:lnTo>
                  <a:cubicBezTo>
                    <a:pt x="189" y="6430"/>
                    <a:pt x="128" y="6303"/>
                    <a:pt x="128" y="6176"/>
                  </a:cubicBezTo>
                  <a:lnTo>
                    <a:pt x="128" y="321"/>
                  </a:lnTo>
                  <a:cubicBezTo>
                    <a:pt x="128" y="194"/>
                    <a:pt x="189" y="67"/>
                    <a:pt x="316" y="67"/>
                  </a:cubicBezTo>
                  <a:close/>
                  <a:moveTo>
                    <a:pt x="316" y="0"/>
                  </a:moveTo>
                  <a:cubicBezTo>
                    <a:pt x="128" y="0"/>
                    <a:pt x="1" y="128"/>
                    <a:pt x="1" y="321"/>
                  </a:cubicBezTo>
                  <a:lnTo>
                    <a:pt x="1" y="6176"/>
                  </a:lnTo>
                  <a:cubicBezTo>
                    <a:pt x="1" y="6364"/>
                    <a:pt x="128" y="6492"/>
                    <a:pt x="316" y="6492"/>
                  </a:cubicBezTo>
                  <a:lnTo>
                    <a:pt x="4516" y="6492"/>
                  </a:lnTo>
                  <a:cubicBezTo>
                    <a:pt x="4710" y="6492"/>
                    <a:pt x="4837" y="6364"/>
                    <a:pt x="4837" y="6176"/>
                  </a:cubicBezTo>
                  <a:lnTo>
                    <a:pt x="4837" y="321"/>
                  </a:lnTo>
                  <a:cubicBezTo>
                    <a:pt x="4837" y="128"/>
                    <a:pt x="4710" y="0"/>
                    <a:pt x="4516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7379521" y="1863128"/>
              <a:ext cx="319189" cy="495321"/>
            </a:xfrm>
            <a:custGeom>
              <a:rect b="b" l="l" r="r" t="t"/>
              <a:pathLst>
                <a:path extrusionOk="0" h="4837" w="3117">
                  <a:moveTo>
                    <a:pt x="1" y="0"/>
                  </a:moveTo>
                  <a:lnTo>
                    <a:pt x="1" y="4837"/>
                  </a:lnTo>
                  <a:lnTo>
                    <a:pt x="3116" y="4837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FFBDC4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5339481" y="1328696"/>
              <a:ext cx="1121000" cy="1876935"/>
            </a:xfrm>
            <a:custGeom>
              <a:rect b="b" l="l" r="r" t="t"/>
              <a:pathLst>
                <a:path extrusionOk="0" h="18329" w="10947">
                  <a:moveTo>
                    <a:pt x="10565" y="62"/>
                  </a:moveTo>
                  <a:cubicBezTo>
                    <a:pt x="10758" y="62"/>
                    <a:pt x="10886" y="189"/>
                    <a:pt x="10886" y="383"/>
                  </a:cubicBezTo>
                  <a:lnTo>
                    <a:pt x="10886" y="17947"/>
                  </a:lnTo>
                  <a:cubicBezTo>
                    <a:pt x="10886" y="18074"/>
                    <a:pt x="10758" y="18202"/>
                    <a:pt x="10565" y="18202"/>
                  </a:cubicBezTo>
                  <a:lnTo>
                    <a:pt x="383" y="18202"/>
                  </a:lnTo>
                  <a:cubicBezTo>
                    <a:pt x="194" y="18202"/>
                    <a:pt x="67" y="18074"/>
                    <a:pt x="67" y="17947"/>
                  </a:cubicBezTo>
                  <a:lnTo>
                    <a:pt x="67" y="383"/>
                  </a:lnTo>
                  <a:cubicBezTo>
                    <a:pt x="67" y="189"/>
                    <a:pt x="194" y="62"/>
                    <a:pt x="383" y="62"/>
                  </a:cubicBezTo>
                  <a:close/>
                  <a:moveTo>
                    <a:pt x="383" y="1"/>
                  </a:moveTo>
                  <a:cubicBezTo>
                    <a:pt x="194" y="1"/>
                    <a:pt x="1" y="189"/>
                    <a:pt x="1" y="383"/>
                  </a:cubicBezTo>
                  <a:lnTo>
                    <a:pt x="1" y="17947"/>
                  </a:lnTo>
                  <a:cubicBezTo>
                    <a:pt x="1" y="18135"/>
                    <a:pt x="194" y="18329"/>
                    <a:pt x="383" y="18329"/>
                  </a:cubicBezTo>
                  <a:lnTo>
                    <a:pt x="10565" y="18329"/>
                  </a:lnTo>
                  <a:cubicBezTo>
                    <a:pt x="10758" y="18329"/>
                    <a:pt x="10947" y="18135"/>
                    <a:pt x="10947" y="17947"/>
                  </a:cubicBezTo>
                  <a:lnTo>
                    <a:pt x="10947" y="383"/>
                  </a:lnTo>
                  <a:cubicBezTo>
                    <a:pt x="10947" y="189"/>
                    <a:pt x="10758" y="1"/>
                    <a:pt x="10565" y="1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5424475" y="1413177"/>
              <a:ext cx="951626" cy="1701213"/>
            </a:xfrm>
            <a:custGeom>
              <a:rect b="b" l="l" r="r" t="t"/>
              <a:pathLst>
                <a:path extrusionOk="0" h="16613" w="9293">
                  <a:moveTo>
                    <a:pt x="1" y="1"/>
                  </a:moveTo>
                  <a:lnTo>
                    <a:pt x="1" y="16613"/>
                  </a:lnTo>
                  <a:lnTo>
                    <a:pt x="9292" y="16613"/>
                  </a:lnTo>
                  <a:lnTo>
                    <a:pt x="9292" y="1"/>
                  </a:lnTo>
                  <a:close/>
                </a:path>
              </a:pathLst>
            </a:custGeom>
            <a:solidFill>
              <a:srgbClr val="FFBDC4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5424475" y="1784894"/>
              <a:ext cx="951626" cy="1049011"/>
            </a:xfrm>
            <a:custGeom>
              <a:rect b="b" l="l" r="r" t="t"/>
              <a:pathLst>
                <a:path extrusionOk="0" h="10244" w="9293">
                  <a:moveTo>
                    <a:pt x="9292" y="1"/>
                  </a:moveTo>
                  <a:cubicBezTo>
                    <a:pt x="8335" y="1019"/>
                    <a:pt x="8335" y="2735"/>
                    <a:pt x="8335" y="2735"/>
                  </a:cubicBezTo>
                  <a:cubicBezTo>
                    <a:pt x="8335" y="2735"/>
                    <a:pt x="8078" y="2542"/>
                    <a:pt x="7701" y="2542"/>
                  </a:cubicBezTo>
                  <a:cubicBezTo>
                    <a:pt x="7428" y="2542"/>
                    <a:pt x="7093" y="2643"/>
                    <a:pt x="6747" y="2989"/>
                  </a:cubicBezTo>
                  <a:cubicBezTo>
                    <a:pt x="5983" y="3819"/>
                    <a:pt x="6619" y="5474"/>
                    <a:pt x="6619" y="5535"/>
                  </a:cubicBezTo>
                  <a:cubicBezTo>
                    <a:pt x="6619" y="5535"/>
                    <a:pt x="6339" y="5254"/>
                    <a:pt x="5576" y="5254"/>
                  </a:cubicBezTo>
                  <a:cubicBezTo>
                    <a:pt x="5449" y="5254"/>
                    <a:pt x="5308" y="5262"/>
                    <a:pt x="5153" y="5280"/>
                  </a:cubicBezTo>
                  <a:cubicBezTo>
                    <a:pt x="4008" y="5474"/>
                    <a:pt x="4008" y="7001"/>
                    <a:pt x="4008" y="7001"/>
                  </a:cubicBezTo>
                  <a:cubicBezTo>
                    <a:pt x="4008" y="7001"/>
                    <a:pt x="3946" y="6298"/>
                    <a:pt x="3498" y="6044"/>
                  </a:cubicBezTo>
                  <a:cubicBezTo>
                    <a:pt x="3277" y="5916"/>
                    <a:pt x="2943" y="5885"/>
                    <a:pt x="2665" y="5885"/>
                  </a:cubicBezTo>
                  <a:cubicBezTo>
                    <a:pt x="2387" y="5885"/>
                    <a:pt x="2165" y="5916"/>
                    <a:pt x="2165" y="5916"/>
                  </a:cubicBezTo>
                  <a:cubicBezTo>
                    <a:pt x="2165" y="5916"/>
                    <a:pt x="2928" y="4710"/>
                    <a:pt x="2098" y="4328"/>
                  </a:cubicBezTo>
                  <a:cubicBezTo>
                    <a:pt x="1799" y="4189"/>
                    <a:pt x="1574" y="4143"/>
                    <a:pt x="1410" y="4143"/>
                  </a:cubicBezTo>
                  <a:cubicBezTo>
                    <a:pt x="1122" y="4143"/>
                    <a:pt x="1019" y="4286"/>
                    <a:pt x="1019" y="4328"/>
                  </a:cubicBezTo>
                  <a:cubicBezTo>
                    <a:pt x="1019" y="4262"/>
                    <a:pt x="1207" y="3946"/>
                    <a:pt x="1019" y="3183"/>
                  </a:cubicBezTo>
                  <a:cubicBezTo>
                    <a:pt x="953" y="2801"/>
                    <a:pt x="637" y="2480"/>
                    <a:pt x="1" y="2353"/>
                  </a:cubicBezTo>
                  <a:lnTo>
                    <a:pt x="1" y="10117"/>
                  </a:lnTo>
                  <a:cubicBezTo>
                    <a:pt x="255" y="10183"/>
                    <a:pt x="383" y="10244"/>
                    <a:pt x="383" y="10244"/>
                  </a:cubicBezTo>
                  <a:cubicBezTo>
                    <a:pt x="510" y="10244"/>
                    <a:pt x="6171" y="9801"/>
                    <a:pt x="6171" y="9674"/>
                  </a:cubicBezTo>
                  <a:cubicBezTo>
                    <a:pt x="6171" y="9608"/>
                    <a:pt x="7637" y="9226"/>
                    <a:pt x="9292" y="8844"/>
                  </a:cubicBezTo>
                  <a:lnTo>
                    <a:pt x="9292" y="1"/>
                  </a:lnTo>
                  <a:close/>
                </a:path>
              </a:pathLst>
            </a:custGeom>
            <a:solidFill>
              <a:srgbClr val="378E6D">
                <a:alpha val="59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5424475" y="2214979"/>
              <a:ext cx="951626" cy="899401"/>
            </a:xfrm>
            <a:custGeom>
              <a:rect b="b" l="l" r="r" t="t"/>
              <a:pathLst>
                <a:path extrusionOk="0" h="8783" w="9293">
                  <a:moveTo>
                    <a:pt x="9292" y="1"/>
                  </a:moveTo>
                  <a:cubicBezTo>
                    <a:pt x="7256" y="1146"/>
                    <a:pt x="5535" y="3244"/>
                    <a:pt x="3565" y="4898"/>
                  </a:cubicBezTo>
                  <a:cubicBezTo>
                    <a:pt x="2480" y="5789"/>
                    <a:pt x="1335" y="6553"/>
                    <a:pt x="1" y="7062"/>
                  </a:cubicBezTo>
                  <a:lnTo>
                    <a:pt x="1" y="8783"/>
                  </a:lnTo>
                  <a:lnTo>
                    <a:pt x="9292" y="8783"/>
                  </a:lnTo>
                  <a:lnTo>
                    <a:pt x="9292" y="1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5424475" y="2501703"/>
              <a:ext cx="951626" cy="612674"/>
            </a:xfrm>
            <a:custGeom>
              <a:rect b="b" l="l" r="r" t="t"/>
              <a:pathLst>
                <a:path extrusionOk="0" h="5983" w="9293">
                  <a:moveTo>
                    <a:pt x="1" y="1"/>
                  </a:moveTo>
                  <a:lnTo>
                    <a:pt x="1" y="5983"/>
                  </a:lnTo>
                  <a:lnTo>
                    <a:pt x="9292" y="5983"/>
                  </a:lnTo>
                  <a:lnTo>
                    <a:pt x="9292" y="3946"/>
                  </a:lnTo>
                  <a:cubicBezTo>
                    <a:pt x="8274" y="3819"/>
                    <a:pt x="7062" y="3626"/>
                    <a:pt x="5601" y="3117"/>
                  </a:cubicBezTo>
                  <a:cubicBezTo>
                    <a:pt x="4710" y="2801"/>
                    <a:pt x="4074" y="2480"/>
                    <a:pt x="3565" y="2098"/>
                  </a:cubicBezTo>
                  <a:cubicBezTo>
                    <a:pt x="2480" y="1401"/>
                    <a:pt x="1783" y="637"/>
                    <a:pt x="1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7503120" y="2205149"/>
              <a:ext cx="240031" cy="289901"/>
            </a:xfrm>
            <a:custGeom>
              <a:rect b="b" l="l" r="r" t="t"/>
              <a:pathLst>
                <a:path extrusionOk="0" h="2831" w="2344">
                  <a:moveTo>
                    <a:pt x="1006" y="1"/>
                  </a:moveTo>
                  <a:cubicBezTo>
                    <a:pt x="990" y="1"/>
                    <a:pt x="974" y="10"/>
                    <a:pt x="957" y="31"/>
                  </a:cubicBezTo>
                  <a:cubicBezTo>
                    <a:pt x="764" y="285"/>
                    <a:pt x="703" y="2006"/>
                    <a:pt x="703" y="2006"/>
                  </a:cubicBezTo>
                  <a:cubicBezTo>
                    <a:pt x="703" y="2006"/>
                    <a:pt x="194" y="988"/>
                    <a:pt x="127" y="988"/>
                  </a:cubicBezTo>
                  <a:cubicBezTo>
                    <a:pt x="124" y="986"/>
                    <a:pt x="120" y="985"/>
                    <a:pt x="117" y="985"/>
                  </a:cubicBezTo>
                  <a:cubicBezTo>
                    <a:pt x="1" y="985"/>
                    <a:pt x="13" y="2030"/>
                    <a:pt x="448" y="2831"/>
                  </a:cubicBezTo>
                  <a:lnTo>
                    <a:pt x="1655" y="2831"/>
                  </a:lnTo>
                  <a:cubicBezTo>
                    <a:pt x="2091" y="2276"/>
                    <a:pt x="2344" y="1112"/>
                    <a:pt x="2004" y="1112"/>
                  </a:cubicBezTo>
                  <a:cubicBezTo>
                    <a:pt x="1995" y="1112"/>
                    <a:pt x="1986" y="1113"/>
                    <a:pt x="1975" y="1115"/>
                  </a:cubicBezTo>
                  <a:cubicBezTo>
                    <a:pt x="1655" y="1115"/>
                    <a:pt x="1400" y="2006"/>
                    <a:pt x="1400" y="2006"/>
                  </a:cubicBezTo>
                  <a:cubicBezTo>
                    <a:pt x="1400" y="2006"/>
                    <a:pt x="1235" y="1"/>
                    <a:pt x="1006" y="1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7490013" y="2494945"/>
              <a:ext cx="234707" cy="176337"/>
            </a:xfrm>
            <a:custGeom>
              <a:rect b="b" l="l" r="r" t="t"/>
              <a:pathLst>
                <a:path extrusionOk="0" h="1722" w="2292">
                  <a:moveTo>
                    <a:pt x="1" y="1"/>
                  </a:moveTo>
                  <a:lnTo>
                    <a:pt x="322" y="1721"/>
                  </a:lnTo>
                  <a:lnTo>
                    <a:pt x="1976" y="1721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6812320" y="2671178"/>
              <a:ext cx="1023513" cy="866530"/>
            </a:xfrm>
            <a:custGeom>
              <a:rect b="b" l="l" r="r" t="t"/>
              <a:pathLst>
                <a:path extrusionOk="0" h="8462" w="9995">
                  <a:moveTo>
                    <a:pt x="9674" y="62"/>
                  </a:moveTo>
                  <a:cubicBezTo>
                    <a:pt x="9801" y="62"/>
                    <a:pt x="9928" y="189"/>
                    <a:pt x="9928" y="316"/>
                  </a:cubicBezTo>
                  <a:lnTo>
                    <a:pt x="9928" y="8146"/>
                  </a:lnTo>
                  <a:cubicBezTo>
                    <a:pt x="9928" y="8274"/>
                    <a:pt x="9801" y="8401"/>
                    <a:pt x="9674" y="8401"/>
                  </a:cubicBezTo>
                  <a:lnTo>
                    <a:pt x="321" y="8401"/>
                  </a:lnTo>
                  <a:cubicBezTo>
                    <a:pt x="194" y="8401"/>
                    <a:pt x="67" y="8274"/>
                    <a:pt x="67" y="8146"/>
                  </a:cubicBezTo>
                  <a:lnTo>
                    <a:pt x="67" y="316"/>
                  </a:lnTo>
                  <a:cubicBezTo>
                    <a:pt x="67" y="189"/>
                    <a:pt x="194" y="62"/>
                    <a:pt x="321" y="62"/>
                  </a:cubicBezTo>
                  <a:close/>
                  <a:moveTo>
                    <a:pt x="321" y="0"/>
                  </a:moveTo>
                  <a:cubicBezTo>
                    <a:pt x="128" y="0"/>
                    <a:pt x="0" y="128"/>
                    <a:pt x="0" y="316"/>
                  </a:cubicBezTo>
                  <a:lnTo>
                    <a:pt x="0" y="8146"/>
                  </a:lnTo>
                  <a:cubicBezTo>
                    <a:pt x="0" y="8335"/>
                    <a:pt x="128" y="8462"/>
                    <a:pt x="321" y="8462"/>
                  </a:cubicBezTo>
                  <a:lnTo>
                    <a:pt x="9674" y="8462"/>
                  </a:lnTo>
                  <a:cubicBezTo>
                    <a:pt x="9867" y="8462"/>
                    <a:pt x="9994" y="8335"/>
                    <a:pt x="9994" y="8146"/>
                  </a:cubicBezTo>
                  <a:lnTo>
                    <a:pt x="9994" y="316"/>
                  </a:lnTo>
                  <a:cubicBezTo>
                    <a:pt x="9994" y="128"/>
                    <a:pt x="9867" y="0"/>
                    <a:pt x="9674" y="0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6871201" y="2716541"/>
              <a:ext cx="905648" cy="234707"/>
            </a:xfrm>
            <a:custGeom>
              <a:rect b="b" l="l" r="r" t="t"/>
              <a:pathLst>
                <a:path extrusionOk="0" h="2292" w="8844">
                  <a:moveTo>
                    <a:pt x="189" y="0"/>
                  </a:moveTo>
                  <a:cubicBezTo>
                    <a:pt x="62" y="0"/>
                    <a:pt x="1" y="67"/>
                    <a:pt x="1" y="194"/>
                  </a:cubicBezTo>
                  <a:lnTo>
                    <a:pt x="1" y="2037"/>
                  </a:lnTo>
                  <a:cubicBezTo>
                    <a:pt x="1" y="2164"/>
                    <a:pt x="62" y="2291"/>
                    <a:pt x="189" y="2291"/>
                  </a:cubicBezTo>
                  <a:lnTo>
                    <a:pt x="8656" y="2291"/>
                  </a:lnTo>
                  <a:cubicBezTo>
                    <a:pt x="8783" y="2291"/>
                    <a:pt x="8844" y="2164"/>
                    <a:pt x="8844" y="2037"/>
                  </a:cubicBezTo>
                  <a:lnTo>
                    <a:pt x="8844" y="194"/>
                  </a:lnTo>
                  <a:cubicBezTo>
                    <a:pt x="8844" y="67"/>
                    <a:pt x="8783" y="0"/>
                    <a:pt x="8656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7112049" y="2814539"/>
              <a:ext cx="423946" cy="32462"/>
            </a:xfrm>
            <a:custGeom>
              <a:rect b="b" l="l" r="r" t="t"/>
              <a:pathLst>
                <a:path extrusionOk="0" h="317" w="4140">
                  <a:moveTo>
                    <a:pt x="128" y="1"/>
                  </a:moveTo>
                  <a:cubicBezTo>
                    <a:pt x="67" y="1"/>
                    <a:pt x="1" y="62"/>
                    <a:pt x="1" y="189"/>
                  </a:cubicBezTo>
                  <a:cubicBezTo>
                    <a:pt x="1" y="255"/>
                    <a:pt x="67" y="316"/>
                    <a:pt x="128" y="316"/>
                  </a:cubicBezTo>
                  <a:lnTo>
                    <a:pt x="4013" y="316"/>
                  </a:lnTo>
                  <a:cubicBezTo>
                    <a:pt x="4074" y="316"/>
                    <a:pt x="4140" y="255"/>
                    <a:pt x="4140" y="189"/>
                  </a:cubicBezTo>
                  <a:cubicBezTo>
                    <a:pt x="4140" y="62"/>
                    <a:pt x="4074" y="1"/>
                    <a:pt x="4013" y="1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6871201" y="2984014"/>
              <a:ext cx="905648" cy="234707"/>
            </a:xfrm>
            <a:custGeom>
              <a:rect b="b" l="l" r="r" t="t"/>
              <a:pathLst>
                <a:path extrusionOk="0" h="2292" w="8844">
                  <a:moveTo>
                    <a:pt x="189" y="0"/>
                  </a:moveTo>
                  <a:cubicBezTo>
                    <a:pt x="62" y="0"/>
                    <a:pt x="1" y="127"/>
                    <a:pt x="1" y="255"/>
                  </a:cubicBezTo>
                  <a:lnTo>
                    <a:pt x="1" y="2098"/>
                  </a:lnTo>
                  <a:cubicBezTo>
                    <a:pt x="1" y="2225"/>
                    <a:pt x="62" y="2291"/>
                    <a:pt x="189" y="2291"/>
                  </a:cubicBezTo>
                  <a:lnTo>
                    <a:pt x="8656" y="2291"/>
                  </a:lnTo>
                  <a:cubicBezTo>
                    <a:pt x="8783" y="2291"/>
                    <a:pt x="8844" y="2225"/>
                    <a:pt x="8844" y="2098"/>
                  </a:cubicBezTo>
                  <a:lnTo>
                    <a:pt x="8844" y="255"/>
                  </a:lnTo>
                  <a:cubicBezTo>
                    <a:pt x="8844" y="127"/>
                    <a:pt x="8783" y="0"/>
                    <a:pt x="8656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7112049" y="3088258"/>
              <a:ext cx="423946" cy="32462"/>
            </a:xfrm>
            <a:custGeom>
              <a:rect b="b" l="l" r="r" t="t"/>
              <a:pathLst>
                <a:path extrusionOk="0" h="317" w="4140">
                  <a:moveTo>
                    <a:pt x="128" y="0"/>
                  </a:moveTo>
                  <a:cubicBezTo>
                    <a:pt x="67" y="0"/>
                    <a:pt x="1" y="61"/>
                    <a:pt x="1" y="128"/>
                  </a:cubicBezTo>
                  <a:cubicBezTo>
                    <a:pt x="1" y="255"/>
                    <a:pt x="67" y="316"/>
                    <a:pt x="128" y="316"/>
                  </a:cubicBezTo>
                  <a:lnTo>
                    <a:pt x="4013" y="316"/>
                  </a:lnTo>
                  <a:cubicBezTo>
                    <a:pt x="4074" y="316"/>
                    <a:pt x="4140" y="255"/>
                    <a:pt x="4140" y="128"/>
                  </a:cubicBezTo>
                  <a:cubicBezTo>
                    <a:pt x="4140" y="61"/>
                    <a:pt x="4074" y="0"/>
                    <a:pt x="4013" y="0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6871201" y="3257630"/>
              <a:ext cx="905648" cy="234707"/>
            </a:xfrm>
            <a:custGeom>
              <a:rect b="b" l="l" r="r" t="t"/>
              <a:pathLst>
                <a:path extrusionOk="0" h="2292" w="8844">
                  <a:moveTo>
                    <a:pt x="189" y="1"/>
                  </a:moveTo>
                  <a:cubicBezTo>
                    <a:pt x="62" y="1"/>
                    <a:pt x="1" y="128"/>
                    <a:pt x="1" y="189"/>
                  </a:cubicBezTo>
                  <a:lnTo>
                    <a:pt x="1" y="2099"/>
                  </a:lnTo>
                  <a:cubicBezTo>
                    <a:pt x="1" y="2165"/>
                    <a:pt x="62" y="2292"/>
                    <a:pt x="189" y="2292"/>
                  </a:cubicBezTo>
                  <a:lnTo>
                    <a:pt x="8656" y="2292"/>
                  </a:lnTo>
                  <a:cubicBezTo>
                    <a:pt x="8783" y="2292"/>
                    <a:pt x="8844" y="2165"/>
                    <a:pt x="8844" y="2099"/>
                  </a:cubicBezTo>
                  <a:lnTo>
                    <a:pt x="8844" y="189"/>
                  </a:lnTo>
                  <a:cubicBezTo>
                    <a:pt x="8844" y="128"/>
                    <a:pt x="8783" y="1"/>
                    <a:pt x="8656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7112049" y="3355219"/>
              <a:ext cx="423946" cy="39118"/>
            </a:xfrm>
            <a:custGeom>
              <a:rect b="b" l="l" r="r" t="t"/>
              <a:pathLst>
                <a:path extrusionOk="0" h="382" w="4140">
                  <a:moveTo>
                    <a:pt x="128" y="0"/>
                  </a:moveTo>
                  <a:cubicBezTo>
                    <a:pt x="67" y="0"/>
                    <a:pt x="1" y="127"/>
                    <a:pt x="1" y="193"/>
                  </a:cubicBezTo>
                  <a:cubicBezTo>
                    <a:pt x="1" y="255"/>
                    <a:pt x="67" y="382"/>
                    <a:pt x="128" y="382"/>
                  </a:cubicBezTo>
                  <a:lnTo>
                    <a:pt x="4013" y="382"/>
                  </a:lnTo>
                  <a:cubicBezTo>
                    <a:pt x="4074" y="382"/>
                    <a:pt x="4140" y="255"/>
                    <a:pt x="4140" y="193"/>
                  </a:cubicBezTo>
                  <a:cubicBezTo>
                    <a:pt x="4140" y="127"/>
                    <a:pt x="4074" y="0"/>
                    <a:pt x="4013" y="0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5197041" y="2524436"/>
              <a:ext cx="364143" cy="674423"/>
            </a:xfrm>
            <a:custGeom>
              <a:rect b="b" l="l" r="r" t="t"/>
              <a:pathLst>
                <a:path extrusionOk="0" h="6586" w="3556">
                  <a:moveTo>
                    <a:pt x="2014" y="0"/>
                  </a:moveTo>
                  <a:cubicBezTo>
                    <a:pt x="1965" y="0"/>
                    <a:pt x="1907" y="11"/>
                    <a:pt x="1840" y="33"/>
                  </a:cubicBezTo>
                  <a:cubicBezTo>
                    <a:pt x="949" y="288"/>
                    <a:pt x="1519" y="1815"/>
                    <a:pt x="1519" y="1815"/>
                  </a:cubicBezTo>
                  <a:cubicBezTo>
                    <a:pt x="1519" y="1815"/>
                    <a:pt x="1198" y="1276"/>
                    <a:pt x="984" y="1276"/>
                  </a:cubicBezTo>
                  <a:cubicBezTo>
                    <a:pt x="913" y="1276"/>
                    <a:pt x="853" y="1336"/>
                    <a:pt x="822" y="1495"/>
                  </a:cubicBezTo>
                  <a:cubicBezTo>
                    <a:pt x="712" y="1821"/>
                    <a:pt x="951" y="2310"/>
                    <a:pt x="1179" y="2672"/>
                  </a:cubicBezTo>
                  <a:lnTo>
                    <a:pt x="1179" y="2672"/>
                  </a:lnTo>
                  <a:cubicBezTo>
                    <a:pt x="1037" y="2498"/>
                    <a:pt x="879" y="2343"/>
                    <a:pt x="768" y="2343"/>
                  </a:cubicBezTo>
                  <a:cubicBezTo>
                    <a:pt x="695" y="2343"/>
                    <a:pt x="643" y="2409"/>
                    <a:pt x="628" y="2579"/>
                  </a:cubicBezTo>
                  <a:cubicBezTo>
                    <a:pt x="539" y="3158"/>
                    <a:pt x="1014" y="3706"/>
                    <a:pt x="1305" y="3982"/>
                  </a:cubicBezTo>
                  <a:lnTo>
                    <a:pt x="1305" y="3982"/>
                  </a:lnTo>
                  <a:cubicBezTo>
                    <a:pt x="1154" y="3866"/>
                    <a:pt x="948" y="3738"/>
                    <a:pt x="778" y="3738"/>
                  </a:cubicBezTo>
                  <a:cubicBezTo>
                    <a:pt x="658" y="3738"/>
                    <a:pt x="555" y="3802"/>
                    <a:pt x="501" y="3979"/>
                  </a:cubicBezTo>
                  <a:cubicBezTo>
                    <a:pt x="419" y="4390"/>
                    <a:pt x="1000" y="4879"/>
                    <a:pt x="1423" y="5174"/>
                  </a:cubicBezTo>
                  <a:lnTo>
                    <a:pt x="1423" y="5174"/>
                  </a:lnTo>
                  <a:cubicBezTo>
                    <a:pt x="1306" y="5123"/>
                    <a:pt x="1167" y="5079"/>
                    <a:pt x="1010" y="5058"/>
                  </a:cubicBezTo>
                  <a:cubicBezTo>
                    <a:pt x="981" y="5051"/>
                    <a:pt x="951" y="5047"/>
                    <a:pt x="921" y="5047"/>
                  </a:cubicBezTo>
                  <a:cubicBezTo>
                    <a:pt x="437" y="5047"/>
                    <a:pt x="1" y="5986"/>
                    <a:pt x="2222" y="6586"/>
                  </a:cubicBezTo>
                  <a:cubicBezTo>
                    <a:pt x="2222" y="6586"/>
                    <a:pt x="3556" y="5440"/>
                    <a:pt x="3174" y="4931"/>
                  </a:cubicBezTo>
                  <a:cubicBezTo>
                    <a:pt x="3114" y="4847"/>
                    <a:pt x="3036" y="4814"/>
                    <a:pt x="2949" y="4814"/>
                  </a:cubicBezTo>
                  <a:cubicBezTo>
                    <a:pt x="2793" y="4814"/>
                    <a:pt x="2607" y="4922"/>
                    <a:pt x="2443" y="5049"/>
                  </a:cubicBezTo>
                  <a:lnTo>
                    <a:pt x="2443" y="5049"/>
                  </a:lnTo>
                  <a:cubicBezTo>
                    <a:pt x="2818" y="4669"/>
                    <a:pt x="3295" y="4103"/>
                    <a:pt x="3174" y="3786"/>
                  </a:cubicBezTo>
                  <a:cubicBezTo>
                    <a:pt x="3130" y="3666"/>
                    <a:pt x="3033" y="3620"/>
                    <a:pt x="2910" y="3620"/>
                  </a:cubicBezTo>
                  <a:cubicBezTo>
                    <a:pt x="2583" y="3620"/>
                    <a:pt x="2074" y="3946"/>
                    <a:pt x="1900" y="4064"/>
                  </a:cubicBezTo>
                  <a:lnTo>
                    <a:pt x="1900" y="4064"/>
                  </a:lnTo>
                  <a:cubicBezTo>
                    <a:pt x="2157" y="3881"/>
                    <a:pt x="3133" y="3141"/>
                    <a:pt x="2858" y="2640"/>
                  </a:cubicBezTo>
                  <a:cubicBezTo>
                    <a:pt x="2800" y="2496"/>
                    <a:pt x="2710" y="2440"/>
                    <a:pt x="2605" y="2440"/>
                  </a:cubicBezTo>
                  <a:cubicBezTo>
                    <a:pt x="2277" y="2440"/>
                    <a:pt x="1806" y="2978"/>
                    <a:pt x="1725" y="3074"/>
                  </a:cubicBezTo>
                  <a:lnTo>
                    <a:pt x="1725" y="3074"/>
                  </a:lnTo>
                  <a:cubicBezTo>
                    <a:pt x="1843" y="2932"/>
                    <a:pt x="2776" y="1795"/>
                    <a:pt x="2537" y="1495"/>
                  </a:cubicBezTo>
                  <a:cubicBezTo>
                    <a:pt x="2470" y="1413"/>
                    <a:pt x="2396" y="1381"/>
                    <a:pt x="2323" y="1381"/>
                  </a:cubicBezTo>
                  <a:cubicBezTo>
                    <a:pt x="2051" y="1381"/>
                    <a:pt x="1774" y="1815"/>
                    <a:pt x="1774" y="1815"/>
                  </a:cubicBezTo>
                  <a:cubicBezTo>
                    <a:pt x="1774" y="1815"/>
                    <a:pt x="2653" y="0"/>
                    <a:pt x="2014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5352589" y="2619055"/>
              <a:ext cx="150224" cy="723166"/>
            </a:xfrm>
            <a:custGeom>
              <a:rect b="b" l="l" r="r" t="t"/>
              <a:pathLst>
                <a:path extrusionOk="0" h="7062" w="1467">
                  <a:moveTo>
                    <a:pt x="194" y="0"/>
                  </a:moveTo>
                  <a:cubicBezTo>
                    <a:pt x="127" y="0"/>
                    <a:pt x="127" y="61"/>
                    <a:pt x="127" y="61"/>
                  </a:cubicBezTo>
                  <a:cubicBezTo>
                    <a:pt x="127" y="61"/>
                    <a:pt x="0" y="825"/>
                    <a:pt x="0" y="1910"/>
                  </a:cubicBezTo>
                  <a:cubicBezTo>
                    <a:pt x="0" y="3371"/>
                    <a:pt x="255" y="5407"/>
                    <a:pt x="1400" y="7062"/>
                  </a:cubicBezTo>
                  <a:lnTo>
                    <a:pt x="1466" y="7062"/>
                  </a:lnTo>
                  <a:lnTo>
                    <a:pt x="1466" y="7001"/>
                  </a:lnTo>
                  <a:cubicBezTo>
                    <a:pt x="321" y="5407"/>
                    <a:pt x="66" y="3371"/>
                    <a:pt x="66" y="1910"/>
                  </a:cubicBezTo>
                  <a:cubicBezTo>
                    <a:pt x="66" y="1334"/>
                    <a:pt x="127" y="891"/>
                    <a:pt x="127" y="571"/>
                  </a:cubicBezTo>
                  <a:cubicBezTo>
                    <a:pt x="127" y="443"/>
                    <a:pt x="194" y="316"/>
                    <a:pt x="194" y="189"/>
                  </a:cubicBezTo>
                  <a:lnTo>
                    <a:pt x="194" y="128"/>
                  </a:lnTo>
                  <a:lnTo>
                    <a:pt x="194" y="6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E7F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5521961" y="2565602"/>
              <a:ext cx="365065" cy="659370"/>
            </a:xfrm>
            <a:custGeom>
              <a:rect b="b" l="l" r="r" t="t"/>
              <a:pathLst>
                <a:path extrusionOk="0" h="6439" w="3565">
                  <a:moveTo>
                    <a:pt x="2468" y="1"/>
                  </a:moveTo>
                  <a:cubicBezTo>
                    <a:pt x="1970" y="1"/>
                    <a:pt x="2485" y="1856"/>
                    <a:pt x="2485" y="1856"/>
                  </a:cubicBezTo>
                  <a:cubicBezTo>
                    <a:pt x="2485" y="1856"/>
                    <a:pt x="2205" y="1295"/>
                    <a:pt x="1923" y="1295"/>
                  </a:cubicBezTo>
                  <a:cubicBezTo>
                    <a:pt x="1876" y="1295"/>
                    <a:pt x="1829" y="1311"/>
                    <a:pt x="1783" y="1347"/>
                  </a:cubicBezTo>
                  <a:cubicBezTo>
                    <a:pt x="1449" y="1570"/>
                    <a:pt x="2041" y="2765"/>
                    <a:pt x="2195" y="3062"/>
                  </a:cubicBezTo>
                  <a:lnTo>
                    <a:pt x="2195" y="3062"/>
                  </a:lnTo>
                  <a:cubicBezTo>
                    <a:pt x="2086" y="2862"/>
                    <a:pt x="1745" y="2282"/>
                    <a:pt x="1444" y="2282"/>
                  </a:cubicBezTo>
                  <a:cubicBezTo>
                    <a:pt x="1362" y="2282"/>
                    <a:pt x="1283" y="2325"/>
                    <a:pt x="1213" y="2432"/>
                  </a:cubicBezTo>
                  <a:cubicBezTo>
                    <a:pt x="878" y="2878"/>
                    <a:pt x="1666" y="3814"/>
                    <a:pt x="1866" y="4037"/>
                  </a:cubicBezTo>
                  <a:lnTo>
                    <a:pt x="1866" y="4037"/>
                  </a:lnTo>
                  <a:cubicBezTo>
                    <a:pt x="1717" y="3877"/>
                    <a:pt x="1226" y="3375"/>
                    <a:pt x="913" y="3375"/>
                  </a:cubicBezTo>
                  <a:cubicBezTo>
                    <a:pt x="825" y="3375"/>
                    <a:pt x="752" y="3414"/>
                    <a:pt x="703" y="3511"/>
                  </a:cubicBezTo>
                  <a:cubicBezTo>
                    <a:pt x="501" y="3794"/>
                    <a:pt x="860" y="4432"/>
                    <a:pt x="1151" y="4862"/>
                  </a:cubicBezTo>
                  <a:lnTo>
                    <a:pt x="1151" y="4862"/>
                  </a:lnTo>
                  <a:cubicBezTo>
                    <a:pt x="1004" y="4698"/>
                    <a:pt x="826" y="4550"/>
                    <a:pt x="662" y="4550"/>
                  </a:cubicBezTo>
                  <a:cubicBezTo>
                    <a:pt x="586" y="4550"/>
                    <a:pt x="514" y="4581"/>
                    <a:pt x="449" y="4656"/>
                  </a:cubicBezTo>
                  <a:cubicBezTo>
                    <a:pt x="1" y="5038"/>
                    <a:pt x="1085" y="6438"/>
                    <a:pt x="1085" y="6438"/>
                  </a:cubicBezTo>
                  <a:cubicBezTo>
                    <a:pt x="3504" y="6311"/>
                    <a:pt x="3056" y="5165"/>
                    <a:pt x="2546" y="5165"/>
                  </a:cubicBezTo>
                  <a:cubicBezTo>
                    <a:pt x="2367" y="5165"/>
                    <a:pt x="2212" y="5185"/>
                    <a:pt x="2084" y="5211"/>
                  </a:cubicBezTo>
                  <a:lnTo>
                    <a:pt x="2084" y="5211"/>
                  </a:lnTo>
                  <a:cubicBezTo>
                    <a:pt x="2556" y="5025"/>
                    <a:pt x="3249" y="4674"/>
                    <a:pt x="3249" y="4213"/>
                  </a:cubicBezTo>
                  <a:cubicBezTo>
                    <a:pt x="3227" y="3979"/>
                    <a:pt x="3099" y="3901"/>
                    <a:pt x="2938" y="3901"/>
                  </a:cubicBezTo>
                  <a:cubicBezTo>
                    <a:pt x="2797" y="3901"/>
                    <a:pt x="2630" y="3962"/>
                    <a:pt x="2488" y="4029"/>
                  </a:cubicBezTo>
                  <a:lnTo>
                    <a:pt x="2488" y="4029"/>
                  </a:lnTo>
                  <a:cubicBezTo>
                    <a:pt x="2852" y="3796"/>
                    <a:pt x="3397" y="3360"/>
                    <a:pt x="3437" y="2813"/>
                  </a:cubicBezTo>
                  <a:cubicBezTo>
                    <a:pt x="3454" y="2622"/>
                    <a:pt x="3395" y="2551"/>
                    <a:pt x="3297" y="2551"/>
                  </a:cubicBezTo>
                  <a:cubicBezTo>
                    <a:pt x="3159" y="2551"/>
                    <a:pt x="2946" y="2691"/>
                    <a:pt x="2757" y="2841"/>
                  </a:cubicBezTo>
                  <a:lnTo>
                    <a:pt x="2757" y="2841"/>
                  </a:lnTo>
                  <a:cubicBezTo>
                    <a:pt x="3081" y="2523"/>
                    <a:pt x="3477" y="2050"/>
                    <a:pt x="3437" y="1668"/>
                  </a:cubicBezTo>
                  <a:cubicBezTo>
                    <a:pt x="3437" y="1491"/>
                    <a:pt x="3378" y="1427"/>
                    <a:pt x="3293" y="1427"/>
                  </a:cubicBezTo>
                  <a:cubicBezTo>
                    <a:pt x="3071" y="1427"/>
                    <a:pt x="2674" y="1856"/>
                    <a:pt x="2674" y="1856"/>
                  </a:cubicBezTo>
                  <a:cubicBezTo>
                    <a:pt x="2674" y="1856"/>
                    <a:pt x="3565" y="522"/>
                    <a:pt x="2674" y="74"/>
                  </a:cubicBezTo>
                  <a:cubicBezTo>
                    <a:pt x="2591" y="23"/>
                    <a:pt x="2523" y="1"/>
                    <a:pt x="2468" y="1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5521961" y="2671178"/>
              <a:ext cx="280583" cy="677802"/>
            </a:xfrm>
            <a:custGeom>
              <a:rect b="b" l="l" r="r" t="t"/>
              <a:pathLst>
                <a:path extrusionOk="0" h="6619" w="2740">
                  <a:moveTo>
                    <a:pt x="2674" y="0"/>
                  </a:moveTo>
                  <a:lnTo>
                    <a:pt x="2674" y="62"/>
                  </a:lnTo>
                  <a:cubicBezTo>
                    <a:pt x="2613" y="316"/>
                    <a:pt x="2546" y="1401"/>
                    <a:pt x="2231" y="2673"/>
                  </a:cubicBezTo>
                  <a:cubicBezTo>
                    <a:pt x="1849" y="3946"/>
                    <a:pt x="1213" y="5473"/>
                    <a:pt x="67" y="6553"/>
                  </a:cubicBezTo>
                  <a:cubicBezTo>
                    <a:pt x="1" y="6553"/>
                    <a:pt x="1" y="6553"/>
                    <a:pt x="67" y="6619"/>
                  </a:cubicBezTo>
                  <a:lnTo>
                    <a:pt x="128" y="6619"/>
                  </a:lnTo>
                  <a:cubicBezTo>
                    <a:pt x="1340" y="5407"/>
                    <a:pt x="2037" y="3819"/>
                    <a:pt x="2358" y="2419"/>
                  </a:cubicBezTo>
                  <a:cubicBezTo>
                    <a:pt x="2674" y="1080"/>
                    <a:pt x="2740" y="0"/>
                    <a:pt x="2740" y="0"/>
                  </a:cubicBezTo>
                  <a:close/>
                </a:path>
              </a:pathLst>
            </a:custGeom>
            <a:solidFill>
              <a:srgbClr val="1E7F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5346342" y="3289989"/>
              <a:ext cx="378070" cy="319701"/>
            </a:xfrm>
            <a:custGeom>
              <a:rect b="b" l="l" r="r" t="t"/>
              <a:pathLst>
                <a:path extrusionOk="0" h="3122" w="3692">
                  <a:moveTo>
                    <a:pt x="0" y="1"/>
                  </a:moveTo>
                  <a:lnTo>
                    <a:pt x="316" y="2546"/>
                  </a:lnTo>
                  <a:cubicBezTo>
                    <a:pt x="382" y="2867"/>
                    <a:pt x="698" y="3121"/>
                    <a:pt x="1018" y="3121"/>
                  </a:cubicBezTo>
                  <a:lnTo>
                    <a:pt x="2607" y="3121"/>
                  </a:lnTo>
                  <a:cubicBezTo>
                    <a:pt x="2989" y="3121"/>
                    <a:pt x="3243" y="2867"/>
                    <a:pt x="3309" y="2546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5117987" y="3596579"/>
              <a:ext cx="2887238" cy="456203"/>
            </a:xfrm>
            <a:custGeom>
              <a:rect b="b" l="l" r="r" t="t"/>
              <a:pathLst>
                <a:path extrusionOk="0" h="4455" w="28195">
                  <a:moveTo>
                    <a:pt x="14831" y="61"/>
                  </a:moveTo>
                  <a:cubicBezTo>
                    <a:pt x="15722" y="61"/>
                    <a:pt x="16613" y="127"/>
                    <a:pt x="17437" y="127"/>
                  </a:cubicBezTo>
                  <a:cubicBezTo>
                    <a:pt x="17885" y="189"/>
                    <a:pt x="18267" y="189"/>
                    <a:pt x="18710" y="189"/>
                  </a:cubicBezTo>
                  <a:cubicBezTo>
                    <a:pt x="19601" y="255"/>
                    <a:pt x="20492" y="316"/>
                    <a:pt x="21322" y="382"/>
                  </a:cubicBezTo>
                  <a:cubicBezTo>
                    <a:pt x="21765" y="443"/>
                    <a:pt x="22213" y="509"/>
                    <a:pt x="22595" y="509"/>
                  </a:cubicBezTo>
                  <a:cubicBezTo>
                    <a:pt x="23613" y="637"/>
                    <a:pt x="24438" y="764"/>
                    <a:pt x="25201" y="952"/>
                  </a:cubicBezTo>
                  <a:cubicBezTo>
                    <a:pt x="25710" y="1018"/>
                    <a:pt x="26092" y="1146"/>
                    <a:pt x="26474" y="1273"/>
                  </a:cubicBezTo>
                  <a:cubicBezTo>
                    <a:pt x="26983" y="1400"/>
                    <a:pt x="27431" y="1528"/>
                    <a:pt x="27686" y="1716"/>
                  </a:cubicBezTo>
                  <a:cubicBezTo>
                    <a:pt x="27813" y="1782"/>
                    <a:pt x="27940" y="1909"/>
                    <a:pt x="28001" y="1970"/>
                  </a:cubicBezTo>
                  <a:cubicBezTo>
                    <a:pt x="28068" y="2037"/>
                    <a:pt x="28068" y="2164"/>
                    <a:pt x="28068" y="2225"/>
                  </a:cubicBezTo>
                  <a:cubicBezTo>
                    <a:pt x="28068" y="2291"/>
                    <a:pt x="28068" y="2352"/>
                    <a:pt x="28001" y="2480"/>
                  </a:cubicBezTo>
                  <a:cubicBezTo>
                    <a:pt x="27874" y="2607"/>
                    <a:pt x="27686" y="2734"/>
                    <a:pt x="27431" y="2861"/>
                  </a:cubicBezTo>
                  <a:cubicBezTo>
                    <a:pt x="27177" y="2989"/>
                    <a:pt x="26856" y="3055"/>
                    <a:pt x="26474" y="3182"/>
                  </a:cubicBezTo>
                  <a:cubicBezTo>
                    <a:pt x="26092" y="3309"/>
                    <a:pt x="25710" y="3437"/>
                    <a:pt x="25201" y="3498"/>
                  </a:cubicBezTo>
                  <a:cubicBezTo>
                    <a:pt x="24438" y="3625"/>
                    <a:pt x="23613" y="3819"/>
                    <a:pt x="22595" y="3880"/>
                  </a:cubicBezTo>
                  <a:cubicBezTo>
                    <a:pt x="22213" y="3946"/>
                    <a:pt x="21765" y="4007"/>
                    <a:pt x="21322" y="4073"/>
                  </a:cubicBezTo>
                  <a:cubicBezTo>
                    <a:pt x="20492" y="4134"/>
                    <a:pt x="19601" y="4200"/>
                    <a:pt x="18710" y="4261"/>
                  </a:cubicBezTo>
                  <a:lnTo>
                    <a:pt x="17437" y="4261"/>
                  </a:lnTo>
                  <a:cubicBezTo>
                    <a:pt x="16613" y="4328"/>
                    <a:pt x="15722" y="4328"/>
                    <a:pt x="14831" y="4328"/>
                  </a:cubicBezTo>
                  <a:lnTo>
                    <a:pt x="10885" y="4328"/>
                  </a:lnTo>
                  <a:cubicBezTo>
                    <a:pt x="10503" y="4261"/>
                    <a:pt x="10055" y="4261"/>
                    <a:pt x="9612" y="4261"/>
                  </a:cubicBezTo>
                  <a:cubicBezTo>
                    <a:pt x="8721" y="4200"/>
                    <a:pt x="7830" y="4134"/>
                    <a:pt x="7001" y="4073"/>
                  </a:cubicBezTo>
                  <a:cubicBezTo>
                    <a:pt x="6558" y="4007"/>
                    <a:pt x="6176" y="3946"/>
                    <a:pt x="5728" y="3946"/>
                  </a:cubicBezTo>
                  <a:cubicBezTo>
                    <a:pt x="4776" y="3819"/>
                    <a:pt x="3885" y="3691"/>
                    <a:pt x="3121" y="3498"/>
                  </a:cubicBezTo>
                  <a:cubicBezTo>
                    <a:pt x="2612" y="3437"/>
                    <a:pt x="2230" y="3309"/>
                    <a:pt x="1848" y="3243"/>
                  </a:cubicBezTo>
                  <a:cubicBezTo>
                    <a:pt x="1273" y="3055"/>
                    <a:pt x="830" y="2928"/>
                    <a:pt x="575" y="2734"/>
                  </a:cubicBezTo>
                  <a:cubicBezTo>
                    <a:pt x="382" y="2673"/>
                    <a:pt x="321" y="2546"/>
                    <a:pt x="194" y="2480"/>
                  </a:cubicBezTo>
                  <a:cubicBezTo>
                    <a:pt x="127" y="2418"/>
                    <a:pt x="127" y="2291"/>
                    <a:pt x="127" y="2225"/>
                  </a:cubicBezTo>
                  <a:cubicBezTo>
                    <a:pt x="127" y="2164"/>
                    <a:pt x="127" y="2037"/>
                    <a:pt x="194" y="1970"/>
                  </a:cubicBezTo>
                  <a:cubicBezTo>
                    <a:pt x="321" y="1843"/>
                    <a:pt x="509" y="1716"/>
                    <a:pt x="830" y="1589"/>
                  </a:cubicBezTo>
                  <a:cubicBezTo>
                    <a:pt x="1085" y="1461"/>
                    <a:pt x="1400" y="1334"/>
                    <a:pt x="1848" y="1207"/>
                  </a:cubicBezTo>
                  <a:cubicBezTo>
                    <a:pt x="2230" y="1080"/>
                    <a:pt x="2612" y="1018"/>
                    <a:pt x="3121" y="891"/>
                  </a:cubicBezTo>
                  <a:cubicBezTo>
                    <a:pt x="3885" y="764"/>
                    <a:pt x="4776" y="637"/>
                    <a:pt x="5728" y="509"/>
                  </a:cubicBezTo>
                  <a:cubicBezTo>
                    <a:pt x="6176" y="443"/>
                    <a:pt x="6558" y="443"/>
                    <a:pt x="7001" y="382"/>
                  </a:cubicBezTo>
                  <a:cubicBezTo>
                    <a:pt x="7830" y="316"/>
                    <a:pt x="8721" y="255"/>
                    <a:pt x="9612" y="189"/>
                  </a:cubicBezTo>
                  <a:cubicBezTo>
                    <a:pt x="10055" y="189"/>
                    <a:pt x="10503" y="127"/>
                    <a:pt x="10885" y="127"/>
                  </a:cubicBezTo>
                  <a:cubicBezTo>
                    <a:pt x="11776" y="127"/>
                    <a:pt x="12601" y="61"/>
                    <a:pt x="13558" y="61"/>
                  </a:cubicBezTo>
                  <a:close/>
                  <a:moveTo>
                    <a:pt x="13558" y="0"/>
                  </a:moveTo>
                  <a:cubicBezTo>
                    <a:pt x="12601" y="0"/>
                    <a:pt x="11776" y="0"/>
                    <a:pt x="10885" y="61"/>
                  </a:cubicBezTo>
                  <a:cubicBezTo>
                    <a:pt x="10437" y="61"/>
                    <a:pt x="10055" y="61"/>
                    <a:pt x="9612" y="127"/>
                  </a:cubicBezTo>
                  <a:cubicBezTo>
                    <a:pt x="8721" y="189"/>
                    <a:pt x="7830" y="255"/>
                    <a:pt x="7001" y="316"/>
                  </a:cubicBezTo>
                  <a:cubicBezTo>
                    <a:pt x="6558" y="316"/>
                    <a:pt x="6110" y="382"/>
                    <a:pt x="5728" y="443"/>
                  </a:cubicBezTo>
                  <a:cubicBezTo>
                    <a:pt x="4776" y="570"/>
                    <a:pt x="3885" y="698"/>
                    <a:pt x="3121" y="825"/>
                  </a:cubicBezTo>
                  <a:cubicBezTo>
                    <a:pt x="2612" y="891"/>
                    <a:pt x="2164" y="1018"/>
                    <a:pt x="1848" y="1146"/>
                  </a:cubicBezTo>
                  <a:cubicBezTo>
                    <a:pt x="1273" y="1273"/>
                    <a:pt x="830" y="1461"/>
                    <a:pt x="509" y="1655"/>
                  </a:cubicBezTo>
                  <a:cubicBezTo>
                    <a:pt x="382" y="1716"/>
                    <a:pt x="255" y="1782"/>
                    <a:pt x="127" y="1909"/>
                  </a:cubicBezTo>
                  <a:cubicBezTo>
                    <a:pt x="66" y="2037"/>
                    <a:pt x="0" y="2098"/>
                    <a:pt x="0" y="2225"/>
                  </a:cubicBezTo>
                  <a:cubicBezTo>
                    <a:pt x="0" y="2352"/>
                    <a:pt x="66" y="2418"/>
                    <a:pt x="127" y="2546"/>
                  </a:cubicBezTo>
                  <a:cubicBezTo>
                    <a:pt x="255" y="2673"/>
                    <a:pt x="509" y="2800"/>
                    <a:pt x="764" y="2928"/>
                  </a:cubicBezTo>
                  <a:cubicBezTo>
                    <a:pt x="1018" y="3055"/>
                    <a:pt x="1400" y="3182"/>
                    <a:pt x="1848" y="3309"/>
                  </a:cubicBezTo>
                  <a:cubicBezTo>
                    <a:pt x="2164" y="3437"/>
                    <a:pt x="2612" y="3498"/>
                    <a:pt x="3121" y="3625"/>
                  </a:cubicBezTo>
                  <a:cubicBezTo>
                    <a:pt x="3885" y="3752"/>
                    <a:pt x="4776" y="3880"/>
                    <a:pt x="5728" y="4007"/>
                  </a:cubicBezTo>
                  <a:cubicBezTo>
                    <a:pt x="6110" y="4073"/>
                    <a:pt x="6558" y="4073"/>
                    <a:pt x="7001" y="4134"/>
                  </a:cubicBezTo>
                  <a:cubicBezTo>
                    <a:pt x="7830" y="4200"/>
                    <a:pt x="8721" y="4261"/>
                    <a:pt x="9612" y="4328"/>
                  </a:cubicBezTo>
                  <a:cubicBezTo>
                    <a:pt x="10055" y="4328"/>
                    <a:pt x="10437" y="4389"/>
                    <a:pt x="10885" y="4389"/>
                  </a:cubicBezTo>
                  <a:cubicBezTo>
                    <a:pt x="11776" y="4389"/>
                    <a:pt x="12601" y="4455"/>
                    <a:pt x="13558" y="4455"/>
                  </a:cubicBezTo>
                  <a:lnTo>
                    <a:pt x="14831" y="4455"/>
                  </a:lnTo>
                  <a:cubicBezTo>
                    <a:pt x="15722" y="4455"/>
                    <a:pt x="16613" y="4389"/>
                    <a:pt x="17437" y="4389"/>
                  </a:cubicBezTo>
                  <a:cubicBezTo>
                    <a:pt x="17885" y="4389"/>
                    <a:pt x="18267" y="4328"/>
                    <a:pt x="18710" y="4328"/>
                  </a:cubicBezTo>
                  <a:cubicBezTo>
                    <a:pt x="19601" y="4261"/>
                    <a:pt x="20492" y="4200"/>
                    <a:pt x="21322" y="4134"/>
                  </a:cubicBezTo>
                  <a:cubicBezTo>
                    <a:pt x="21765" y="4073"/>
                    <a:pt x="22213" y="4007"/>
                    <a:pt x="22595" y="4007"/>
                  </a:cubicBezTo>
                  <a:cubicBezTo>
                    <a:pt x="23613" y="3880"/>
                    <a:pt x="24504" y="3752"/>
                    <a:pt x="25267" y="3564"/>
                  </a:cubicBezTo>
                  <a:cubicBezTo>
                    <a:pt x="25710" y="3498"/>
                    <a:pt x="26158" y="3371"/>
                    <a:pt x="26540" y="3309"/>
                  </a:cubicBezTo>
                  <a:cubicBezTo>
                    <a:pt x="27049" y="3116"/>
                    <a:pt x="27431" y="2989"/>
                    <a:pt x="27747" y="2800"/>
                  </a:cubicBezTo>
                  <a:cubicBezTo>
                    <a:pt x="27874" y="2673"/>
                    <a:pt x="28001" y="2607"/>
                    <a:pt x="28068" y="2546"/>
                  </a:cubicBezTo>
                  <a:cubicBezTo>
                    <a:pt x="28129" y="2418"/>
                    <a:pt x="28195" y="2352"/>
                    <a:pt x="28195" y="2225"/>
                  </a:cubicBezTo>
                  <a:cubicBezTo>
                    <a:pt x="28195" y="2098"/>
                    <a:pt x="28129" y="2037"/>
                    <a:pt x="28068" y="1909"/>
                  </a:cubicBezTo>
                  <a:cubicBezTo>
                    <a:pt x="27940" y="1782"/>
                    <a:pt x="27747" y="1655"/>
                    <a:pt x="27492" y="1528"/>
                  </a:cubicBezTo>
                  <a:cubicBezTo>
                    <a:pt x="27238" y="1400"/>
                    <a:pt x="26922" y="1273"/>
                    <a:pt x="26540" y="1146"/>
                  </a:cubicBezTo>
                  <a:cubicBezTo>
                    <a:pt x="26158" y="1080"/>
                    <a:pt x="25710" y="952"/>
                    <a:pt x="25267" y="825"/>
                  </a:cubicBezTo>
                  <a:cubicBezTo>
                    <a:pt x="24504" y="698"/>
                    <a:pt x="23613" y="570"/>
                    <a:pt x="22595" y="443"/>
                  </a:cubicBezTo>
                  <a:cubicBezTo>
                    <a:pt x="22213" y="382"/>
                    <a:pt x="21765" y="382"/>
                    <a:pt x="21322" y="316"/>
                  </a:cubicBezTo>
                  <a:cubicBezTo>
                    <a:pt x="20492" y="255"/>
                    <a:pt x="19601" y="189"/>
                    <a:pt x="18710" y="127"/>
                  </a:cubicBezTo>
                  <a:cubicBezTo>
                    <a:pt x="18267" y="127"/>
                    <a:pt x="17885" y="61"/>
                    <a:pt x="17437" y="61"/>
                  </a:cubicBezTo>
                  <a:cubicBezTo>
                    <a:pt x="16613" y="0"/>
                    <a:pt x="15722" y="0"/>
                    <a:pt x="14831" y="0"/>
                  </a:cubicBezTo>
                  <a:close/>
                </a:path>
              </a:pathLst>
            </a:custGeom>
            <a:solidFill>
              <a:srgbClr val="378E6D">
                <a:alpha val="59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6506243" y="3602825"/>
              <a:ext cx="130461" cy="443198"/>
            </a:xfrm>
            <a:custGeom>
              <a:rect b="b" l="l" r="r" t="t"/>
              <a:pathLst>
                <a:path extrusionOk="0" h="4328" w="1274">
                  <a:moveTo>
                    <a:pt x="1" y="0"/>
                  </a:moveTo>
                  <a:lnTo>
                    <a:pt x="1" y="4328"/>
                  </a:lnTo>
                  <a:lnTo>
                    <a:pt x="1274" y="4328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EA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6903560" y="3609584"/>
              <a:ext cx="130461" cy="430193"/>
            </a:xfrm>
            <a:custGeom>
              <a:rect b="b" l="l" r="r" t="t"/>
              <a:pathLst>
                <a:path extrusionOk="0" h="4201" w="1274">
                  <a:moveTo>
                    <a:pt x="0" y="0"/>
                  </a:moveTo>
                  <a:lnTo>
                    <a:pt x="0" y="4201"/>
                  </a:lnTo>
                  <a:cubicBezTo>
                    <a:pt x="448" y="4201"/>
                    <a:pt x="830" y="4201"/>
                    <a:pt x="1273" y="4134"/>
                  </a:cubicBezTo>
                  <a:lnTo>
                    <a:pt x="1273" y="62"/>
                  </a:lnTo>
                  <a:cubicBezTo>
                    <a:pt x="830" y="0"/>
                    <a:pt x="448" y="0"/>
                    <a:pt x="0" y="0"/>
                  </a:cubicBezTo>
                  <a:close/>
                </a:path>
              </a:pathLst>
            </a:custGeom>
            <a:solidFill>
              <a:srgbClr val="4EA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7301287" y="3635696"/>
              <a:ext cx="130461" cy="378070"/>
            </a:xfrm>
            <a:custGeom>
              <a:rect b="b" l="l" r="r" t="t"/>
              <a:pathLst>
                <a:path extrusionOk="0" h="3692" w="1274">
                  <a:moveTo>
                    <a:pt x="1" y="0"/>
                  </a:moveTo>
                  <a:lnTo>
                    <a:pt x="1" y="3691"/>
                  </a:lnTo>
                  <a:cubicBezTo>
                    <a:pt x="444" y="3691"/>
                    <a:pt x="892" y="3625"/>
                    <a:pt x="1274" y="3564"/>
                  </a:cubicBezTo>
                  <a:lnTo>
                    <a:pt x="1274" y="127"/>
                  </a:lnTo>
                  <a:cubicBezTo>
                    <a:pt x="892" y="61"/>
                    <a:pt x="444" y="0"/>
                    <a:pt x="1" y="0"/>
                  </a:cubicBezTo>
                  <a:close/>
                </a:path>
              </a:pathLst>
            </a:custGeom>
            <a:solidFill>
              <a:srgbClr val="4EA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7698604" y="3687818"/>
              <a:ext cx="130461" cy="273722"/>
            </a:xfrm>
            <a:custGeom>
              <a:rect b="b" l="l" r="r" t="t"/>
              <a:pathLst>
                <a:path extrusionOk="0" h="2673" w="1274">
                  <a:moveTo>
                    <a:pt x="0" y="0"/>
                  </a:moveTo>
                  <a:lnTo>
                    <a:pt x="0" y="2673"/>
                  </a:lnTo>
                  <a:cubicBezTo>
                    <a:pt x="509" y="2546"/>
                    <a:pt x="957" y="2480"/>
                    <a:pt x="1273" y="2352"/>
                  </a:cubicBezTo>
                  <a:lnTo>
                    <a:pt x="1273" y="316"/>
                  </a:lnTo>
                  <a:cubicBezTo>
                    <a:pt x="957" y="189"/>
                    <a:pt x="509" y="127"/>
                    <a:pt x="0" y="0"/>
                  </a:cubicBezTo>
                  <a:close/>
                </a:path>
              </a:pathLst>
            </a:custGeom>
            <a:solidFill>
              <a:srgbClr val="4EA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5965154" y="3648701"/>
              <a:ext cx="938519" cy="338952"/>
            </a:xfrm>
            <a:custGeom>
              <a:rect b="b" l="l" r="r" t="t"/>
              <a:pathLst>
                <a:path extrusionOk="0" h="3310" w="9165">
                  <a:moveTo>
                    <a:pt x="1339" y="571"/>
                  </a:moveTo>
                  <a:cubicBezTo>
                    <a:pt x="509" y="891"/>
                    <a:pt x="0" y="1273"/>
                    <a:pt x="0" y="1655"/>
                  </a:cubicBezTo>
                  <a:cubicBezTo>
                    <a:pt x="0" y="2037"/>
                    <a:pt x="509" y="2419"/>
                    <a:pt x="1339" y="2673"/>
                  </a:cubicBezTo>
                  <a:lnTo>
                    <a:pt x="1339" y="571"/>
                  </a:lnTo>
                  <a:close/>
                  <a:moveTo>
                    <a:pt x="5285" y="0"/>
                  </a:moveTo>
                  <a:cubicBezTo>
                    <a:pt x="4267" y="0"/>
                    <a:pt x="3376" y="128"/>
                    <a:pt x="2612" y="255"/>
                  </a:cubicBezTo>
                  <a:lnTo>
                    <a:pt x="2612" y="2989"/>
                  </a:lnTo>
                  <a:cubicBezTo>
                    <a:pt x="3376" y="3182"/>
                    <a:pt x="4267" y="3243"/>
                    <a:pt x="5285" y="3310"/>
                  </a:cubicBezTo>
                  <a:lnTo>
                    <a:pt x="5285" y="0"/>
                  </a:lnTo>
                  <a:close/>
                  <a:moveTo>
                    <a:pt x="6558" y="0"/>
                  </a:moveTo>
                  <a:lnTo>
                    <a:pt x="6558" y="3310"/>
                  </a:lnTo>
                  <a:cubicBezTo>
                    <a:pt x="7510" y="3310"/>
                    <a:pt x="8401" y="3182"/>
                    <a:pt x="9164" y="3055"/>
                  </a:cubicBezTo>
                  <a:lnTo>
                    <a:pt x="9164" y="189"/>
                  </a:lnTo>
                  <a:cubicBezTo>
                    <a:pt x="8401" y="61"/>
                    <a:pt x="7510" y="0"/>
                    <a:pt x="6558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6102269" y="3674711"/>
              <a:ext cx="130461" cy="280071"/>
            </a:xfrm>
            <a:custGeom>
              <a:rect b="b" l="l" r="r" t="t"/>
              <a:pathLst>
                <a:path extrusionOk="0" h="2735" w="1274">
                  <a:moveTo>
                    <a:pt x="1273" y="1"/>
                  </a:moveTo>
                  <a:cubicBezTo>
                    <a:pt x="825" y="128"/>
                    <a:pt x="382" y="189"/>
                    <a:pt x="0" y="317"/>
                  </a:cubicBezTo>
                  <a:lnTo>
                    <a:pt x="0" y="2419"/>
                  </a:lnTo>
                  <a:cubicBezTo>
                    <a:pt x="382" y="2546"/>
                    <a:pt x="825" y="2674"/>
                    <a:pt x="1273" y="2735"/>
                  </a:cubicBezTo>
                  <a:lnTo>
                    <a:pt x="1273" y="1"/>
                  </a:lnTo>
                  <a:close/>
                </a:path>
              </a:pathLst>
            </a:custGeom>
            <a:solidFill>
              <a:srgbClr val="41A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7033917" y="3700823"/>
              <a:ext cx="176235" cy="234707"/>
            </a:xfrm>
            <a:custGeom>
              <a:rect b="b" l="l" r="r" t="t"/>
              <a:pathLst>
                <a:path extrusionOk="0" h="2292" w="1721">
                  <a:moveTo>
                    <a:pt x="0" y="0"/>
                  </a:moveTo>
                  <a:lnTo>
                    <a:pt x="0" y="2291"/>
                  </a:lnTo>
                  <a:cubicBezTo>
                    <a:pt x="1085" y="1971"/>
                    <a:pt x="1721" y="1589"/>
                    <a:pt x="1721" y="1146"/>
                  </a:cubicBezTo>
                  <a:cubicBezTo>
                    <a:pt x="1721" y="698"/>
                    <a:pt x="1085" y="255"/>
                    <a:pt x="0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7" name="Google Shape;1247;p44"/>
            <p:cNvGrpSpPr/>
            <p:nvPr/>
          </p:nvGrpSpPr>
          <p:grpSpPr>
            <a:xfrm>
              <a:off x="5307225" y="3609584"/>
              <a:ext cx="1726796" cy="430193"/>
              <a:chOff x="5307225" y="3609584"/>
              <a:chExt cx="1726796" cy="430193"/>
            </a:xfrm>
          </p:grpSpPr>
          <p:sp>
            <p:nvSpPr>
              <p:cNvPr id="1248" name="Google Shape;1248;p44"/>
              <p:cNvSpPr/>
              <p:nvPr/>
            </p:nvSpPr>
            <p:spPr>
              <a:xfrm>
                <a:off x="5307225" y="3687818"/>
                <a:ext cx="130461" cy="273722"/>
              </a:xfrm>
              <a:custGeom>
                <a:rect b="b" l="l" r="r" t="t"/>
                <a:pathLst>
                  <a:path extrusionOk="0" h="2673" w="1274">
                    <a:moveTo>
                      <a:pt x="1273" y="0"/>
                    </a:moveTo>
                    <a:cubicBezTo>
                      <a:pt x="764" y="61"/>
                      <a:pt x="382" y="189"/>
                      <a:pt x="0" y="255"/>
                    </a:cubicBezTo>
                    <a:lnTo>
                      <a:pt x="0" y="2352"/>
                    </a:lnTo>
                    <a:cubicBezTo>
                      <a:pt x="382" y="2480"/>
                      <a:pt x="764" y="2607"/>
                      <a:pt x="1273" y="267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44"/>
              <p:cNvSpPr/>
              <p:nvPr/>
            </p:nvSpPr>
            <p:spPr>
              <a:xfrm>
                <a:off x="5704440" y="3628835"/>
                <a:ext cx="130461" cy="384931"/>
              </a:xfrm>
              <a:custGeom>
                <a:rect b="b" l="l" r="r" t="t"/>
                <a:pathLst>
                  <a:path extrusionOk="0" h="3759" w="1274">
                    <a:moveTo>
                      <a:pt x="1274" y="1"/>
                    </a:moveTo>
                    <a:cubicBezTo>
                      <a:pt x="831" y="67"/>
                      <a:pt x="383" y="128"/>
                      <a:pt x="1" y="128"/>
                    </a:cubicBezTo>
                    <a:lnTo>
                      <a:pt x="1" y="3631"/>
                    </a:lnTo>
                    <a:cubicBezTo>
                      <a:pt x="383" y="3692"/>
                      <a:pt x="831" y="3758"/>
                      <a:pt x="1274" y="3758"/>
                    </a:cubicBez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44"/>
              <p:cNvSpPr/>
              <p:nvPr/>
            </p:nvSpPr>
            <p:spPr>
              <a:xfrm>
                <a:off x="6102269" y="3609584"/>
                <a:ext cx="130461" cy="430193"/>
              </a:xfrm>
              <a:custGeom>
                <a:rect b="b" l="l" r="r" t="t"/>
                <a:pathLst>
                  <a:path extrusionOk="0" h="4201" w="1274">
                    <a:moveTo>
                      <a:pt x="0" y="0"/>
                    </a:moveTo>
                    <a:lnTo>
                      <a:pt x="0" y="4134"/>
                    </a:lnTo>
                    <a:cubicBezTo>
                      <a:pt x="443" y="4201"/>
                      <a:pt x="891" y="4201"/>
                      <a:pt x="1273" y="4201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44"/>
              <p:cNvSpPr/>
              <p:nvPr/>
            </p:nvSpPr>
            <p:spPr>
              <a:xfrm>
                <a:off x="6506243" y="3648701"/>
                <a:ext cx="130461" cy="338952"/>
              </a:xfrm>
              <a:custGeom>
                <a:rect b="b" l="l" r="r" t="t"/>
                <a:pathLst>
                  <a:path extrusionOk="0" h="3310" w="1274">
                    <a:moveTo>
                      <a:pt x="1" y="0"/>
                    </a:moveTo>
                    <a:lnTo>
                      <a:pt x="1" y="3310"/>
                    </a:lnTo>
                    <a:lnTo>
                      <a:pt x="1274" y="3310"/>
                    </a:lnTo>
                    <a:lnTo>
                      <a:pt x="1274" y="0"/>
                    </a:ln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44"/>
              <p:cNvSpPr/>
              <p:nvPr/>
            </p:nvSpPr>
            <p:spPr>
              <a:xfrm>
                <a:off x="6903560" y="3667952"/>
                <a:ext cx="130461" cy="293588"/>
              </a:xfrm>
              <a:custGeom>
                <a:rect b="b" l="l" r="r" t="t"/>
                <a:pathLst>
                  <a:path extrusionOk="0" h="2867" w="1274">
                    <a:moveTo>
                      <a:pt x="0" y="1"/>
                    </a:moveTo>
                    <a:lnTo>
                      <a:pt x="0" y="2867"/>
                    </a:lnTo>
                    <a:cubicBezTo>
                      <a:pt x="448" y="2801"/>
                      <a:pt x="891" y="2740"/>
                      <a:pt x="1273" y="2612"/>
                    </a:cubicBezTo>
                    <a:lnTo>
                      <a:pt x="1273" y="321"/>
                    </a:lnTo>
                    <a:cubicBezTo>
                      <a:pt x="891" y="194"/>
                      <a:pt x="448" y="67"/>
                      <a:pt x="0" y="1"/>
                    </a:cubicBez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3" name="Google Shape;1253;p44"/>
            <p:cNvSpPr/>
            <p:nvPr/>
          </p:nvSpPr>
          <p:spPr>
            <a:xfrm>
              <a:off x="6069398" y="2126402"/>
              <a:ext cx="1023513" cy="1106254"/>
            </a:xfrm>
            <a:custGeom>
              <a:rect b="b" l="l" r="r" t="t"/>
              <a:pathLst>
                <a:path extrusionOk="0" h="10803" w="9995">
                  <a:moveTo>
                    <a:pt x="4262" y="0"/>
                  </a:moveTo>
                  <a:cubicBezTo>
                    <a:pt x="3396" y="0"/>
                    <a:pt x="2201" y="940"/>
                    <a:pt x="2485" y="2266"/>
                  </a:cubicBezTo>
                  <a:cubicBezTo>
                    <a:pt x="2801" y="4048"/>
                    <a:pt x="958" y="4109"/>
                    <a:pt x="1339" y="5763"/>
                  </a:cubicBezTo>
                  <a:cubicBezTo>
                    <a:pt x="1721" y="7418"/>
                    <a:pt x="1" y="7418"/>
                    <a:pt x="576" y="9200"/>
                  </a:cubicBezTo>
                  <a:cubicBezTo>
                    <a:pt x="972" y="10309"/>
                    <a:pt x="1737" y="10803"/>
                    <a:pt x="2473" y="10803"/>
                  </a:cubicBezTo>
                  <a:cubicBezTo>
                    <a:pt x="2919" y="10803"/>
                    <a:pt x="3355" y="10621"/>
                    <a:pt x="3692" y="10284"/>
                  </a:cubicBezTo>
                  <a:cubicBezTo>
                    <a:pt x="3860" y="10127"/>
                    <a:pt x="4066" y="10066"/>
                    <a:pt x="4298" y="10066"/>
                  </a:cubicBezTo>
                  <a:cubicBezTo>
                    <a:pt x="5102" y="10066"/>
                    <a:pt x="6223" y="10802"/>
                    <a:pt x="7223" y="10802"/>
                  </a:cubicBezTo>
                  <a:cubicBezTo>
                    <a:pt x="7454" y="10802"/>
                    <a:pt x="7679" y="10763"/>
                    <a:pt x="7892" y="10666"/>
                  </a:cubicBezTo>
                  <a:cubicBezTo>
                    <a:pt x="9292" y="10030"/>
                    <a:pt x="8467" y="9139"/>
                    <a:pt x="8401" y="8375"/>
                  </a:cubicBezTo>
                  <a:cubicBezTo>
                    <a:pt x="8401" y="7611"/>
                    <a:pt x="9994" y="7291"/>
                    <a:pt x="8849" y="5575"/>
                  </a:cubicBezTo>
                  <a:cubicBezTo>
                    <a:pt x="7703" y="3854"/>
                    <a:pt x="7322" y="3157"/>
                    <a:pt x="7322" y="2011"/>
                  </a:cubicBezTo>
                  <a:cubicBezTo>
                    <a:pt x="7322" y="1074"/>
                    <a:pt x="6299" y="222"/>
                    <a:pt x="5473" y="222"/>
                  </a:cubicBezTo>
                  <a:cubicBezTo>
                    <a:pt x="5289" y="222"/>
                    <a:pt x="5115" y="264"/>
                    <a:pt x="4964" y="357"/>
                  </a:cubicBezTo>
                  <a:cubicBezTo>
                    <a:pt x="4818" y="112"/>
                    <a:pt x="4560" y="0"/>
                    <a:pt x="4262" y="0"/>
                  </a:cubicBezTo>
                  <a:close/>
                </a:path>
              </a:pathLst>
            </a:custGeom>
            <a:solidFill>
              <a:srgbClr val="54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5998025" y="3329106"/>
              <a:ext cx="1114139" cy="345711"/>
            </a:xfrm>
            <a:custGeom>
              <a:rect b="b" l="l" r="r" t="t"/>
              <a:pathLst>
                <a:path extrusionOk="0" h="3376" w="10880">
                  <a:moveTo>
                    <a:pt x="0" y="0"/>
                  </a:moveTo>
                  <a:lnTo>
                    <a:pt x="952" y="2358"/>
                  </a:lnTo>
                  <a:lnTo>
                    <a:pt x="3116" y="3376"/>
                  </a:lnTo>
                  <a:lnTo>
                    <a:pt x="8589" y="3121"/>
                  </a:lnTo>
                  <a:lnTo>
                    <a:pt x="10880" y="0"/>
                  </a:lnTo>
                  <a:lnTo>
                    <a:pt x="10880" y="0"/>
                  </a:lnTo>
                  <a:lnTo>
                    <a:pt x="8207" y="321"/>
                  </a:lnTo>
                  <a:lnTo>
                    <a:pt x="2673" y="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6128279" y="2606050"/>
              <a:ext cx="443300" cy="756038"/>
            </a:xfrm>
            <a:custGeom>
              <a:rect b="b" l="l" r="r" t="t"/>
              <a:pathLst>
                <a:path extrusionOk="0" h="7383" w="4329">
                  <a:moveTo>
                    <a:pt x="1589" y="0"/>
                  </a:moveTo>
                  <a:lnTo>
                    <a:pt x="1" y="1079"/>
                  </a:lnTo>
                  <a:cubicBezTo>
                    <a:pt x="510" y="1909"/>
                    <a:pt x="892" y="2673"/>
                    <a:pt x="1019" y="2927"/>
                  </a:cubicBezTo>
                  <a:cubicBezTo>
                    <a:pt x="1589" y="3946"/>
                    <a:pt x="1528" y="5789"/>
                    <a:pt x="1462" y="6746"/>
                  </a:cubicBezTo>
                  <a:cubicBezTo>
                    <a:pt x="1462" y="6873"/>
                    <a:pt x="1462" y="6934"/>
                    <a:pt x="1401" y="7061"/>
                  </a:cubicBezTo>
                  <a:lnTo>
                    <a:pt x="1401" y="7382"/>
                  </a:lnTo>
                  <a:lnTo>
                    <a:pt x="4328" y="7382"/>
                  </a:lnTo>
                  <a:lnTo>
                    <a:pt x="4328" y="825"/>
                  </a:lnTo>
                  <a:lnTo>
                    <a:pt x="4135" y="764"/>
                  </a:lnTo>
                  <a:lnTo>
                    <a:pt x="3565" y="698"/>
                  </a:lnTo>
                  <a:cubicBezTo>
                    <a:pt x="3565" y="698"/>
                    <a:pt x="3310" y="825"/>
                    <a:pt x="2989" y="891"/>
                  </a:cubicBezTo>
                  <a:cubicBezTo>
                    <a:pt x="2860" y="916"/>
                    <a:pt x="2730" y="931"/>
                    <a:pt x="2604" y="931"/>
                  </a:cubicBezTo>
                  <a:cubicBezTo>
                    <a:pt x="2422" y="931"/>
                    <a:pt x="2249" y="900"/>
                    <a:pt x="2098" y="825"/>
                  </a:cubicBezTo>
                  <a:cubicBezTo>
                    <a:pt x="2037" y="698"/>
                    <a:pt x="1844" y="382"/>
                    <a:pt x="1589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5939041" y="1699901"/>
              <a:ext cx="612674" cy="1016754"/>
            </a:xfrm>
            <a:custGeom>
              <a:rect b="b" l="l" r="r" t="t"/>
              <a:pathLst>
                <a:path extrusionOk="0" h="9929" w="5983">
                  <a:moveTo>
                    <a:pt x="5983" y="1"/>
                  </a:moveTo>
                  <a:cubicBezTo>
                    <a:pt x="5983" y="1"/>
                    <a:pt x="5092" y="1019"/>
                    <a:pt x="5092" y="1528"/>
                  </a:cubicBezTo>
                  <a:cubicBezTo>
                    <a:pt x="5092" y="2037"/>
                    <a:pt x="5219" y="2419"/>
                    <a:pt x="5219" y="2419"/>
                  </a:cubicBezTo>
                  <a:lnTo>
                    <a:pt x="958" y="5031"/>
                  </a:lnTo>
                  <a:cubicBezTo>
                    <a:pt x="255" y="5474"/>
                    <a:pt x="1" y="6365"/>
                    <a:pt x="383" y="7067"/>
                  </a:cubicBezTo>
                  <a:cubicBezTo>
                    <a:pt x="831" y="7892"/>
                    <a:pt x="1401" y="8976"/>
                    <a:pt x="1849" y="9928"/>
                  </a:cubicBezTo>
                  <a:lnTo>
                    <a:pt x="3437" y="8849"/>
                  </a:lnTo>
                  <a:cubicBezTo>
                    <a:pt x="2928" y="7892"/>
                    <a:pt x="2292" y="6431"/>
                    <a:pt x="2292" y="6431"/>
                  </a:cubicBezTo>
                  <a:lnTo>
                    <a:pt x="5983" y="3310"/>
                  </a:lnTo>
                  <a:lnTo>
                    <a:pt x="5983" y="1"/>
                  </a:lnTo>
                  <a:close/>
                </a:path>
              </a:pathLst>
            </a:custGeom>
            <a:solidFill>
              <a:srgbClr val="FE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6538601" y="2606050"/>
              <a:ext cx="436951" cy="756038"/>
            </a:xfrm>
            <a:custGeom>
              <a:rect b="b" l="l" r="r" t="t"/>
              <a:pathLst>
                <a:path extrusionOk="0" h="7383" w="4267">
                  <a:moveTo>
                    <a:pt x="2740" y="0"/>
                  </a:moveTo>
                  <a:cubicBezTo>
                    <a:pt x="2485" y="382"/>
                    <a:pt x="2292" y="698"/>
                    <a:pt x="2164" y="825"/>
                  </a:cubicBezTo>
                  <a:cubicBezTo>
                    <a:pt x="2053" y="900"/>
                    <a:pt x="1874" y="931"/>
                    <a:pt x="1694" y="931"/>
                  </a:cubicBezTo>
                  <a:cubicBezTo>
                    <a:pt x="1569" y="931"/>
                    <a:pt x="1444" y="916"/>
                    <a:pt x="1339" y="891"/>
                  </a:cubicBezTo>
                  <a:cubicBezTo>
                    <a:pt x="1019" y="825"/>
                    <a:pt x="764" y="698"/>
                    <a:pt x="764" y="698"/>
                  </a:cubicBezTo>
                  <a:lnTo>
                    <a:pt x="128" y="764"/>
                  </a:lnTo>
                  <a:lnTo>
                    <a:pt x="1" y="825"/>
                  </a:lnTo>
                  <a:lnTo>
                    <a:pt x="1" y="7382"/>
                  </a:lnTo>
                  <a:lnTo>
                    <a:pt x="2928" y="7382"/>
                  </a:lnTo>
                  <a:lnTo>
                    <a:pt x="2928" y="7061"/>
                  </a:lnTo>
                  <a:cubicBezTo>
                    <a:pt x="2867" y="6934"/>
                    <a:pt x="2867" y="6873"/>
                    <a:pt x="2867" y="6746"/>
                  </a:cubicBezTo>
                  <a:cubicBezTo>
                    <a:pt x="2801" y="5789"/>
                    <a:pt x="2740" y="3946"/>
                    <a:pt x="3310" y="2927"/>
                  </a:cubicBezTo>
                  <a:cubicBezTo>
                    <a:pt x="3437" y="2673"/>
                    <a:pt x="3819" y="1909"/>
                    <a:pt x="4267" y="1079"/>
                  </a:cubicBezTo>
                  <a:lnTo>
                    <a:pt x="2740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6649604" y="2716541"/>
              <a:ext cx="325947" cy="645545"/>
            </a:xfrm>
            <a:custGeom>
              <a:rect b="b" l="l" r="r" t="t"/>
              <a:pathLst>
                <a:path extrusionOk="0" h="6304" w="3183">
                  <a:moveTo>
                    <a:pt x="3183" y="0"/>
                  </a:moveTo>
                  <a:cubicBezTo>
                    <a:pt x="3183" y="0"/>
                    <a:pt x="2037" y="510"/>
                    <a:pt x="1401" y="2739"/>
                  </a:cubicBezTo>
                  <a:cubicBezTo>
                    <a:pt x="1019" y="4073"/>
                    <a:pt x="637" y="5346"/>
                    <a:pt x="1" y="6303"/>
                  </a:cubicBezTo>
                  <a:lnTo>
                    <a:pt x="1844" y="6303"/>
                  </a:lnTo>
                  <a:lnTo>
                    <a:pt x="1844" y="5982"/>
                  </a:lnTo>
                  <a:cubicBezTo>
                    <a:pt x="1783" y="5855"/>
                    <a:pt x="1783" y="5794"/>
                    <a:pt x="1783" y="5667"/>
                  </a:cubicBezTo>
                  <a:cubicBezTo>
                    <a:pt x="1717" y="4710"/>
                    <a:pt x="1656" y="2867"/>
                    <a:pt x="2226" y="1848"/>
                  </a:cubicBezTo>
                  <a:cubicBezTo>
                    <a:pt x="2353" y="1594"/>
                    <a:pt x="2735" y="830"/>
                    <a:pt x="3183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6271641" y="3296747"/>
              <a:ext cx="566798" cy="32462"/>
            </a:xfrm>
            <a:custGeom>
              <a:rect b="b" l="l" r="r" t="t"/>
              <a:pathLst>
                <a:path extrusionOk="0" h="317" w="5535">
                  <a:moveTo>
                    <a:pt x="62" y="1"/>
                  </a:moveTo>
                  <a:cubicBezTo>
                    <a:pt x="62" y="128"/>
                    <a:pt x="62" y="189"/>
                    <a:pt x="1" y="316"/>
                  </a:cubicBezTo>
                  <a:lnTo>
                    <a:pt x="5535" y="316"/>
                  </a:lnTo>
                  <a:cubicBezTo>
                    <a:pt x="5474" y="189"/>
                    <a:pt x="5474" y="128"/>
                    <a:pt x="5474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6551606" y="1699901"/>
              <a:ext cx="619535" cy="1016754"/>
            </a:xfrm>
            <a:custGeom>
              <a:rect b="b" l="l" r="r" t="t"/>
              <a:pathLst>
                <a:path extrusionOk="0" h="9929" w="6050">
                  <a:moveTo>
                    <a:pt x="1" y="1"/>
                  </a:moveTo>
                  <a:lnTo>
                    <a:pt x="1" y="3310"/>
                  </a:lnTo>
                  <a:lnTo>
                    <a:pt x="194" y="3437"/>
                  </a:lnTo>
                  <a:lnTo>
                    <a:pt x="3758" y="6431"/>
                  </a:lnTo>
                  <a:cubicBezTo>
                    <a:pt x="3758" y="6431"/>
                    <a:pt x="3122" y="7892"/>
                    <a:pt x="2613" y="8849"/>
                  </a:cubicBezTo>
                  <a:lnTo>
                    <a:pt x="4140" y="9928"/>
                  </a:lnTo>
                  <a:cubicBezTo>
                    <a:pt x="4649" y="8976"/>
                    <a:pt x="5219" y="7892"/>
                    <a:pt x="5667" y="7067"/>
                  </a:cubicBezTo>
                  <a:cubicBezTo>
                    <a:pt x="6049" y="6365"/>
                    <a:pt x="5795" y="5474"/>
                    <a:pt x="5092" y="5031"/>
                  </a:cubicBezTo>
                  <a:lnTo>
                    <a:pt x="831" y="2419"/>
                  </a:lnTo>
                  <a:cubicBezTo>
                    <a:pt x="831" y="2419"/>
                    <a:pt x="958" y="2037"/>
                    <a:pt x="958" y="1528"/>
                  </a:cubicBezTo>
                  <a:cubicBezTo>
                    <a:pt x="958" y="1146"/>
                    <a:pt x="449" y="449"/>
                    <a:pt x="194" y="128"/>
                  </a:cubicBezTo>
                  <a:cubicBezTo>
                    <a:pt x="67" y="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E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6551606" y="1699901"/>
              <a:ext cx="19968" cy="352060"/>
            </a:xfrm>
            <a:custGeom>
              <a:rect b="b" l="l" r="r" t="t"/>
              <a:pathLst>
                <a:path extrusionOk="0" h="3438" w="195">
                  <a:moveTo>
                    <a:pt x="1" y="1"/>
                  </a:moveTo>
                  <a:lnTo>
                    <a:pt x="1" y="3310"/>
                  </a:lnTo>
                  <a:lnTo>
                    <a:pt x="194" y="3437"/>
                  </a:lnTo>
                  <a:lnTo>
                    <a:pt x="194" y="128"/>
                  </a:lnTo>
                  <a:cubicBezTo>
                    <a:pt x="67" y="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18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6434357" y="2677424"/>
              <a:ext cx="241465" cy="137219"/>
            </a:xfrm>
            <a:custGeom>
              <a:rect b="b" l="l" r="r" t="t"/>
              <a:pathLst>
                <a:path extrusionOk="0" h="1340" w="2358">
                  <a:moveTo>
                    <a:pt x="576" y="1"/>
                  </a:moveTo>
                  <a:cubicBezTo>
                    <a:pt x="576" y="1"/>
                    <a:pt x="321" y="128"/>
                    <a:pt x="0" y="194"/>
                  </a:cubicBezTo>
                  <a:cubicBezTo>
                    <a:pt x="0" y="830"/>
                    <a:pt x="448" y="1273"/>
                    <a:pt x="1019" y="1340"/>
                  </a:cubicBezTo>
                  <a:lnTo>
                    <a:pt x="1339" y="1340"/>
                  </a:lnTo>
                  <a:cubicBezTo>
                    <a:pt x="1909" y="1273"/>
                    <a:pt x="2357" y="830"/>
                    <a:pt x="2357" y="194"/>
                  </a:cubicBezTo>
                  <a:cubicBezTo>
                    <a:pt x="2037" y="128"/>
                    <a:pt x="1782" y="1"/>
                    <a:pt x="1782" y="1"/>
                  </a:cubicBezTo>
                  <a:lnTo>
                    <a:pt x="1146" y="67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6473474" y="2560174"/>
              <a:ext cx="163230" cy="215352"/>
            </a:xfrm>
            <a:custGeom>
              <a:rect b="b" l="l" r="r" t="t"/>
              <a:pathLst>
                <a:path extrusionOk="0" h="2103" w="1594">
                  <a:moveTo>
                    <a:pt x="0" y="0"/>
                  </a:moveTo>
                  <a:lnTo>
                    <a:pt x="0" y="1339"/>
                  </a:lnTo>
                  <a:cubicBezTo>
                    <a:pt x="0" y="1782"/>
                    <a:pt x="382" y="2103"/>
                    <a:pt x="764" y="2103"/>
                  </a:cubicBezTo>
                  <a:cubicBezTo>
                    <a:pt x="1212" y="2103"/>
                    <a:pt x="1594" y="1782"/>
                    <a:pt x="1594" y="1339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F18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6473474" y="2560174"/>
              <a:ext cx="163230" cy="119709"/>
            </a:xfrm>
            <a:custGeom>
              <a:rect b="b" l="l" r="r" t="t"/>
              <a:pathLst>
                <a:path extrusionOk="0" h="1169" w="1594">
                  <a:moveTo>
                    <a:pt x="0" y="0"/>
                  </a:moveTo>
                  <a:lnTo>
                    <a:pt x="0" y="636"/>
                  </a:lnTo>
                  <a:cubicBezTo>
                    <a:pt x="282" y="806"/>
                    <a:pt x="806" y="1168"/>
                    <a:pt x="1361" y="1168"/>
                  </a:cubicBezTo>
                  <a:cubicBezTo>
                    <a:pt x="1438" y="1168"/>
                    <a:pt x="1516" y="1161"/>
                    <a:pt x="1594" y="1146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D05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6408244" y="2214979"/>
              <a:ext cx="293690" cy="417188"/>
            </a:xfrm>
            <a:custGeom>
              <a:rect b="b" l="l" r="r" t="t"/>
              <a:pathLst>
                <a:path extrusionOk="0" h="4074" w="2868">
                  <a:moveTo>
                    <a:pt x="1849" y="1"/>
                  </a:moveTo>
                  <a:cubicBezTo>
                    <a:pt x="1722" y="316"/>
                    <a:pt x="1274" y="1207"/>
                    <a:pt x="1" y="1462"/>
                  </a:cubicBezTo>
                  <a:cubicBezTo>
                    <a:pt x="1" y="1844"/>
                    <a:pt x="1" y="2480"/>
                    <a:pt x="67" y="2928"/>
                  </a:cubicBezTo>
                  <a:cubicBezTo>
                    <a:pt x="67" y="3565"/>
                    <a:pt x="831" y="4074"/>
                    <a:pt x="1401" y="4074"/>
                  </a:cubicBezTo>
                  <a:cubicBezTo>
                    <a:pt x="2037" y="4074"/>
                    <a:pt x="2801" y="3565"/>
                    <a:pt x="2801" y="2928"/>
                  </a:cubicBezTo>
                  <a:cubicBezTo>
                    <a:pt x="2867" y="2480"/>
                    <a:pt x="2867" y="1783"/>
                    <a:pt x="2867" y="1401"/>
                  </a:cubicBezTo>
                  <a:cubicBezTo>
                    <a:pt x="2419" y="1080"/>
                    <a:pt x="2103" y="444"/>
                    <a:pt x="1976" y="128"/>
                  </a:cubicBezTo>
                  <a:lnTo>
                    <a:pt x="1849" y="1"/>
                  </a:lnTo>
                  <a:close/>
                </a:path>
              </a:pathLst>
            </a:custGeom>
            <a:solidFill>
              <a:srgbClr val="FE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6545360" y="2423571"/>
              <a:ext cx="32462" cy="84482"/>
            </a:xfrm>
            <a:custGeom>
              <a:rect b="b" l="l" r="r" t="t"/>
              <a:pathLst>
                <a:path extrusionOk="0" h="825" w="317">
                  <a:moveTo>
                    <a:pt x="128" y="0"/>
                  </a:moveTo>
                  <a:lnTo>
                    <a:pt x="316" y="637"/>
                  </a:lnTo>
                  <a:lnTo>
                    <a:pt x="189" y="0"/>
                  </a:lnTo>
                  <a:close/>
                  <a:moveTo>
                    <a:pt x="316" y="637"/>
                  </a:moveTo>
                  <a:lnTo>
                    <a:pt x="316" y="637"/>
                  </a:lnTo>
                  <a:cubicBezTo>
                    <a:pt x="316" y="698"/>
                    <a:pt x="255" y="764"/>
                    <a:pt x="189" y="764"/>
                  </a:cubicBezTo>
                  <a:lnTo>
                    <a:pt x="1" y="764"/>
                  </a:lnTo>
                  <a:lnTo>
                    <a:pt x="1" y="825"/>
                  </a:lnTo>
                  <a:lnTo>
                    <a:pt x="189" y="825"/>
                  </a:lnTo>
                  <a:cubicBezTo>
                    <a:pt x="255" y="825"/>
                    <a:pt x="316" y="764"/>
                    <a:pt x="316" y="637"/>
                  </a:cubicBezTo>
                  <a:close/>
                </a:path>
              </a:pathLst>
            </a:custGeom>
            <a:solidFill>
              <a:srgbClr val="D05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6467228" y="2423571"/>
              <a:ext cx="26113" cy="39220"/>
            </a:xfrm>
            <a:custGeom>
              <a:rect b="b" l="l" r="r" t="t"/>
              <a:pathLst>
                <a:path extrusionOk="0" h="383" w="255">
                  <a:moveTo>
                    <a:pt x="127" y="0"/>
                  </a:moveTo>
                  <a:cubicBezTo>
                    <a:pt x="0" y="0"/>
                    <a:pt x="0" y="61"/>
                    <a:pt x="0" y="189"/>
                  </a:cubicBezTo>
                  <a:cubicBezTo>
                    <a:pt x="0" y="316"/>
                    <a:pt x="0" y="382"/>
                    <a:pt x="127" y="382"/>
                  </a:cubicBezTo>
                  <a:cubicBezTo>
                    <a:pt x="188" y="382"/>
                    <a:pt x="255" y="316"/>
                    <a:pt x="255" y="189"/>
                  </a:cubicBezTo>
                  <a:cubicBezTo>
                    <a:pt x="255" y="61"/>
                    <a:pt x="188" y="0"/>
                    <a:pt x="1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6616836" y="2423571"/>
              <a:ext cx="26113" cy="39220"/>
            </a:xfrm>
            <a:custGeom>
              <a:rect b="b" l="l" r="r" t="t"/>
              <a:pathLst>
                <a:path extrusionOk="0" h="383" w="255">
                  <a:moveTo>
                    <a:pt x="127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27" y="382"/>
                  </a:cubicBezTo>
                  <a:cubicBezTo>
                    <a:pt x="194" y="382"/>
                    <a:pt x="255" y="316"/>
                    <a:pt x="255" y="189"/>
                  </a:cubicBezTo>
                  <a:cubicBezTo>
                    <a:pt x="255" y="61"/>
                    <a:pt x="194" y="0"/>
                    <a:pt x="1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6447362" y="2375033"/>
              <a:ext cx="58984" cy="22529"/>
            </a:xfrm>
            <a:custGeom>
              <a:rect b="b" l="l" r="r" t="t"/>
              <a:pathLst>
                <a:path extrusionOk="0" h="220" w="576">
                  <a:moveTo>
                    <a:pt x="377" y="1"/>
                  </a:moveTo>
                  <a:cubicBezTo>
                    <a:pt x="357" y="1"/>
                    <a:pt x="339" y="8"/>
                    <a:pt x="321" y="26"/>
                  </a:cubicBezTo>
                  <a:cubicBezTo>
                    <a:pt x="255" y="26"/>
                    <a:pt x="128" y="26"/>
                    <a:pt x="128" y="92"/>
                  </a:cubicBezTo>
                  <a:cubicBezTo>
                    <a:pt x="67" y="92"/>
                    <a:pt x="1" y="153"/>
                    <a:pt x="1" y="153"/>
                  </a:cubicBezTo>
                  <a:lnTo>
                    <a:pt x="1" y="220"/>
                  </a:lnTo>
                  <a:lnTo>
                    <a:pt x="67" y="220"/>
                  </a:lnTo>
                  <a:lnTo>
                    <a:pt x="128" y="153"/>
                  </a:lnTo>
                  <a:cubicBezTo>
                    <a:pt x="194" y="92"/>
                    <a:pt x="255" y="92"/>
                    <a:pt x="321" y="92"/>
                  </a:cubicBezTo>
                  <a:cubicBezTo>
                    <a:pt x="382" y="92"/>
                    <a:pt x="449" y="92"/>
                    <a:pt x="510" y="153"/>
                  </a:cubicBezTo>
                  <a:lnTo>
                    <a:pt x="576" y="153"/>
                  </a:lnTo>
                  <a:lnTo>
                    <a:pt x="576" y="92"/>
                  </a:lnTo>
                  <a:cubicBezTo>
                    <a:pt x="486" y="45"/>
                    <a:pt x="426" y="1"/>
                    <a:pt x="377" y="1"/>
                  </a:cubicBezTo>
                  <a:close/>
                </a:path>
              </a:pathLst>
            </a:custGeom>
            <a:solidFill>
              <a:srgbClr val="54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6603729" y="2375033"/>
              <a:ext cx="59086" cy="22529"/>
            </a:xfrm>
            <a:custGeom>
              <a:rect b="b" l="l" r="r" t="t"/>
              <a:pathLst>
                <a:path extrusionOk="0" h="220" w="577">
                  <a:moveTo>
                    <a:pt x="189" y="1"/>
                  </a:moveTo>
                  <a:cubicBezTo>
                    <a:pt x="126" y="1"/>
                    <a:pt x="48" y="45"/>
                    <a:pt x="1" y="92"/>
                  </a:cubicBezTo>
                  <a:lnTo>
                    <a:pt x="1" y="153"/>
                  </a:lnTo>
                  <a:lnTo>
                    <a:pt x="67" y="153"/>
                  </a:lnTo>
                  <a:cubicBezTo>
                    <a:pt x="128" y="92"/>
                    <a:pt x="194" y="92"/>
                    <a:pt x="255" y="92"/>
                  </a:cubicBezTo>
                  <a:cubicBezTo>
                    <a:pt x="322" y="92"/>
                    <a:pt x="383" y="92"/>
                    <a:pt x="449" y="153"/>
                  </a:cubicBezTo>
                  <a:lnTo>
                    <a:pt x="510" y="220"/>
                  </a:lnTo>
                  <a:lnTo>
                    <a:pt x="576" y="220"/>
                  </a:lnTo>
                  <a:lnTo>
                    <a:pt x="576" y="153"/>
                  </a:lnTo>
                  <a:cubicBezTo>
                    <a:pt x="576" y="153"/>
                    <a:pt x="510" y="92"/>
                    <a:pt x="449" y="92"/>
                  </a:cubicBezTo>
                  <a:cubicBezTo>
                    <a:pt x="449" y="26"/>
                    <a:pt x="322" y="26"/>
                    <a:pt x="255" y="26"/>
                  </a:cubicBezTo>
                  <a:cubicBezTo>
                    <a:pt x="238" y="8"/>
                    <a:pt x="214" y="1"/>
                    <a:pt x="189" y="1"/>
                  </a:cubicBezTo>
                  <a:close/>
                </a:path>
              </a:pathLst>
            </a:custGeom>
            <a:solidFill>
              <a:srgbClr val="54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6519350" y="2540821"/>
              <a:ext cx="58472" cy="19456"/>
            </a:xfrm>
            <a:custGeom>
              <a:rect b="b" l="l" r="r" t="t"/>
              <a:pathLst>
                <a:path extrusionOk="0" h="190" w="571">
                  <a:moveTo>
                    <a:pt x="509" y="1"/>
                  </a:moveTo>
                  <a:cubicBezTo>
                    <a:pt x="443" y="62"/>
                    <a:pt x="316" y="128"/>
                    <a:pt x="255" y="128"/>
                  </a:cubicBezTo>
                  <a:cubicBezTo>
                    <a:pt x="189" y="128"/>
                    <a:pt x="127" y="62"/>
                    <a:pt x="61" y="62"/>
                  </a:cubicBezTo>
                  <a:lnTo>
                    <a:pt x="0" y="62"/>
                  </a:lnTo>
                  <a:lnTo>
                    <a:pt x="255" y="189"/>
                  </a:lnTo>
                  <a:cubicBezTo>
                    <a:pt x="382" y="189"/>
                    <a:pt x="443" y="128"/>
                    <a:pt x="509" y="62"/>
                  </a:cubicBezTo>
                  <a:cubicBezTo>
                    <a:pt x="570" y="62"/>
                    <a:pt x="570" y="62"/>
                    <a:pt x="509" y="1"/>
                  </a:cubicBezTo>
                  <a:close/>
                </a:path>
              </a:pathLst>
            </a:custGeom>
            <a:solidFill>
              <a:srgbClr val="D05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6160638" y="3602825"/>
              <a:ext cx="482316" cy="303828"/>
            </a:xfrm>
            <a:custGeom>
              <a:rect b="b" l="l" r="r" t="t"/>
              <a:pathLst>
                <a:path extrusionOk="0" h="2967" w="4710">
                  <a:moveTo>
                    <a:pt x="3055" y="0"/>
                  </a:moveTo>
                  <a:cubicBezTo>
                    <a:pt x="2867" y="66"/>
                    <a:pt x="2612" y="509"/>
                    <a:pt x="2230" y="703"/>
                  </a:cubicBezTo>
                  <a:cubicBezTo>
                    <a:pt x="1849" y="957"/>
                    <a:pt x="255" y="1721"/>
                    <a:pt x="128" y="1976"/>
                  </a:cubicBezTo>
                  <a:cubicBezTo>
                    <a:pt x="0" y="2230"/>
                    <a:pt x="448" y="2103"/>
                    <a:pt x="703" y="2357"/>
                  </a:cubicBezTo>
                  <a:cubicBezTo>
                    <a:pt x="974" y="2519"/>
                    <a:pt x="1388" y="2967"/>
                    <a:pt x="1865" y="2967"/>
                  </a:cubicBezTo>
                  <a:cubicBezTo>
                    <a:pt x="1943" y="2967"/>
                    <a:pt x="2022" y="2955"/>
                    <a:pt x="2103" y="2928"/>
                  </a:cubicBezTo>
                  <a:cubicBezTo>
                    <a:pt x="2673" y="2800"/>
                    <a:pt x="3885" y="1655"/>
                    <a:pt x="4710" y="1594"/>
                  </a:cubicBezTo>
                  <a:lnTo>
                    <a:pt x="4582" y="382"/>
                  </a:lnTo>
                  <a:cubicBezTo>
                    <a:pt x="4582" y="382"/>
                    <a:pt x="3310" y="0"/>
                    <a:pt x="3055" y="0"/>
                  </a:cubicBezTo>
                  <a:close/>
                </a:path>
              </a:pathLst>
            </a:custGeom>
            <a:solidFill>
              <a:srgbClr val="F18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6499484" y="3325113"/>
              <a:ext cx="808161" cy="486309"/>
            </a:xfrm>
            <a:custGeom>
              <a:rect b="b" l="l" r="r" t="t"/>
              <a:pathLst>
                <a:path extrusionOk="0" h="4749" w="7892">
                  <a:moveTo>
                    <a:pt x="6189" y="1"/>
                  </a:moveTo>
                  <a:cubicBezTo>
                    <a:pt x="6015" y="1"/>
                    <a:pt x="5838" y="34"/>
                    <a:pt x="5667" y="106"/>
                  </a:cubicBezTo>
                  <a:lnTo>
                    <a:pt x="1" y="2397"/>
                  </a:lnTo>
                  <a:lnTo>
                    <a:pt x="764" y="4749"/>
                  </a:lnTo>
                  <a:lnTo>
                    <a:pt x="6685" y="2840"/>
                  </a:lnTo>
                  <a:cubicBezTo>
                    <a:pt x="7449" y="2585"/>
                    <a:pt x="7892" y="1760"/>
                    <a:pt x="7576" y="997"/>
                  </a:cubicBezTo>
                  <a:cubicBezTo>
                    <a:pt x="7379" y="403"/>
                    <a:pt x="6797" y="1"/>
                    <a:pt x="6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6467228" y="3602825"/>
              <a:ext cx="482316" cy="303828"/>
            </a:xfrm>
            <a:custGeom>
              <a:rect b="b" l="l" r="r" t="t"/>
              <a:pathLst>
                <a:path extrusionOk="0" h="2967" w="4710">
                  <a:moveTo>
                    <a:pt x="1655" y="0"/>
                  </a:moveTo>
                  <a:cubicBezTo>
                    <a:pt x="1400" y="0"/>
                    <a:pt x="127" y="382"/>
                    <a:pt x="127" y="382"/>
                  </a:cubicBezTo>
                  <a:lnTo>
                    <a:pt x="0" y="1528"/>
                  </a:lnTo>
                  <a:lnTo>
                    <a:pt x="0" y="1594"/>
                  </a:lnTo>
                  <a:lnTo>
                    <a:pt x="61" y="1594"/>
                  </a:lnTo>
                  <a:cubicBezTo>
                    <a:pt x="316" y="1594"/>
                    <a:pt x="509" y="1721"/>
                    <a:pt x="764" y="1848"/>
                  </a:cubicBezTo>
                  <a:cubicBezTo>
                    <a:pt x="1461" y="2230"/>
                    <a:pt x="2164" y="2867"/>
                    <a:pt x="2607" y="2928"/>
                  </a:cubicBezTo>
                  <a:cubicBezTo>
                    <a:pt x="2688" y="2955"/>
                    <a:pt x="2767" y="2967"/>
                    <a:pt x="2845" y="2967"/>
                  </a:cubicBezTo>
                  <a:cubicBezTo>
                    <a:pt x="3320" y="2967"/>
                    <a:pt x="3727" y="2519"/>
                    <a:pt x="3946" y="2357"/>
                  </a:cubicBezTo>
                  <a:cubicBezTo>
                    <a:pt x="4261" y="2103"/>
                    <a:pt x="4709" y="2230"/>
                    <a:pt x="4582" y="1976"/>
                  </a:cubicBezTo>
                  <a:cubicBezTo>
                    <a:pt x="4455" y="1721"/>
                    <a:pt x="2861" y="957"/>
                    <a:pt x="2479" y="703"/>
                  </a:cubicBezTo>
                  <a:cubicBezTo>
                    <a:pt x="2352" y="637"/>
                    <a:pt x="2225" y="509"/>
                    <a:pt x="2098" y="382"/>
                  </a:cubicBezTo>
                  <a:cubicBezTo>
                    <a:pt x="1909" y="194"/>
                    <a:pt x="1782" y="66"/>
                    <a:pt x="1655" y="0"/>
                  </a:cubicBezTo>
                  <a:close/>
                </a:path>
              </a:pathLst>
            </a:custGeom>
            <a:solidFill>
              <a:srgbClr val="FE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6467228" y="3602825"/>
              <a:ext cx="214840" cy="189342"/>
            </a:xfrm>
            <a:custGeom>
              <a:rect b="b" l="l" r="r" t="t"/>
              <a:pathLst>
                <a:path extrusionOk="0" h="1849" w="2098">
                  <a:moveTo>
                    <a:pt x="1655" y="0"/>
                  </a:moveTo>
                  <a:cubicBezTo>
                    <a:pt x="1400" y="0"/>
                    <a:pt x="127" y="382"/>
                    <a:pt x="127" y="382"/>
                  </a:cubicBezTo>
                  <a:lnTo>
                    <a:pt x="0" y="1528"/>
                  </a:lnTo>
                  <a:lnTo>
                    <a:pt x="61" y="1594"/>
                  </a:lnTo>
                  <a:cubicBezTo>
                    <a:pt x="316" y="1594"/>
                    <a:pt x="509" y="1721"/>
                    <a:pt x="764" y="1848"/>
                  </a:cubicBezTo>
                  <a:cubicBezTo>
                    <a:pt x="1146" y="1085"/>
                    <a:pt x="1716" y="637"/>
                    <a:pt x="2098" y="382"/>
                  </a:cubicBezTo>
                  <a:cubicBezTo>
                    <a:pt x="1909" y="194"/>
                    <a:pt x="1782" y="66"/>
                    <a:pt x="1655" y="0"/>
                  </a:cubicBezTo>
                  <a:close/>
                </a:path>
              </a:pathLst>
            </a:custGeom>
            <a:solidFill>
              <a:srgbClr val="F18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5802438" y="3325113"/>
              <a:ext cx="808263" cy="486309"/>
            </a:xfrm>
            <a:custGeom>
              <a:rect b="b" l="l" r="r" t="t"/>
              <a:pathLst>
                <a:path extrusionOk="0" h="4749" w="7893">
                  <a:moveTo>
                    <a:pt x="1679" y="1"/>
                  </a:moveTo>
                  <a:cubicBezTo>
                    <a:pt x="1059" y="1"/>
                    <a:pt x="514" y="403"/>
                    <a:pt x="317" y="997"/>
                  </a:cubicBezTo>
                  <a:cubicBezTo>
                    <a:pt x="1" y="1760"/>
                    <a:pt x="444" y="2585"/>
                    <a:pt x="1207" y="2840"/>
                  </a:cubicBezTo>
                  <a:lnTo>
                    <a:pt x="7128" y="4749"/>
                  </a:lnTo>
                  <a:lnTo>
                    <a:pt x="7892" y="2397"/>
                  </a:lnTo>
                  <a:lnTo>
                    <a:pt x="2226" y="106"/>
                  </a:lnTo>
                  <a:cubicBezTo>
                    <a:pt x="2042" y="34"/>
                    <a:pt x="1857" y="1"/>
                    <a:pt x="167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6806074" y="4013659"/>
              <a:ext cx="977637" cy="71477"/>
            </a:xfrm>
            <a:custGeom>
              <a:rect b="b" l="l" r="r" t="t"/>
              <a:pathLst>
                <a:path extrusionOk="0" h="698" w="9547">
                  <a:moveTo>
                    <a:pt x="316" y="0"/>
                  </a:moveTo>
                  <a:cubicBezTo>
                    <a:pt x="189" y="0"/>
                    <a:pt x="0" y="188"/>
                    <a:pt x="0" y="382"/>
                  </a:cubicBezTo>
                  <a:cubicBezTo>
                    <a:pt x="0" y="570"/>
                    <a:pt x="189" y="698"/>
                    <a:pt x="316" y="698"/>
                  </a:cubicBezTo>
                  <a:lnTo>
                    <a:pt x="9225" y="698"/>
                  </a:lnTo>
                  <a:cubicBezTo>
                    <a:pt x="9419" y="698"/>
                    <a:pt x="9546" y="570"/>
                    <a:pt x="9546" y="382"/>
                  </a:cubicBezTo>
                  <a:cubicBezTo>
                    <a:pt x="9546" y="188"/>
                    <a:pt x="9419" y="0"/>
                    <a:pt x="9225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7203289" y="3498581"/>
              <a:ext cx="919267" cy="586562"/>
            </a:xfrm>
            <a:custGeom>
              <a:rect b="b" l="l" r="r" t="t"/>
              <a:pathLst>
                <a:path extrusionOk="0" h="5728" w="8977">
                  <a:moveTo>
                    <a:pt x="1401" y="0"/>
                  </a:moveTo>
                  <a:cubicBezTo>
                    <a:pt x="1274" y="0"/>
                    <a:pt x="1085" y="127"/>
                    <a:pt x="1085" y="255"/>
                  </a:cubicBezTo>
                  <a:lnTo>
                    <a:pt x="67" y="5473"/>
                  </a:lnTo>
                  <a:cubicBezTo>
                    <a:pt x="1" y="5600"/>
                    <a:pt x="128" y="5728"/>
                    <a:pt x="255" y="5728"/>
                  </a:cubicBezTo>
                  <a:lnTo>
                    <a:pt x="7576" y="5728"/>
                  </a:lnTo>
                  <a:cubicBezTo>
                    <a:pt x="7765" y="5728"/>
                    <a:pt x="7892" y="5600"/>
                    <a:pt x="7892" y="5473"/>
                  </a:cubicBezTo>
                  <a:lnTo>
                    <a:pt x="8910" y="255"/>
                  </a:lnTo>
                  <a:cubicBezTo>
                    <a:pt x="8976" y="127"/>
                    <a:pt x="8849" y="0"/>
                    <a:pt x="8722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7633374" y="3752946"/>
              <a:ext cx="91343" cy="97590"/>
            </a:xfrm>
            <a:custGeom>
              <a:rect b="b" l="l" r="r" t="t"/>
              <a:pathLst>
                <a:path extrusionOk="0" h="953" w="892">
                  <a:moveTo>
                    <a:pt x="449" y="1"/>
                  </a:moveTo>
                  <a:cubicBezTo>
                    <a:pt x="194" y="1"/>
                    <a:pt x="1" y="255"/>
                    <a:pt x="1" y="510"/>
                  </a:cubicBezTo>
                  <a:cubicBezTo>
                    <a:pt x="1" y="764"/>
                    <a:pt x="194" y="953"/>
                    <a:pt x="449" y="953"/>
                  </a:cubicBezTo>
                  <a:cubicBezTo>
                    <a:pt x="703" y="953"/>
                    <a:pt x="892" y="764"/>
                    <a:pt x="892" y="510"/>
                  </a:cubicBezTo>
                  <a:cubicBezTo>
                    <a:pt x="892" y="255"/>
                    <a:pt x="703" y="1"/>
                    <a:pt x="449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53"/>
          <p:cNvSpPr txBox="1"/>
          <p:nvPr>
            <p:ph idx="4294967295" type="subTitle"/>
          </p:nvPr>
        </p:nvSpPr>
        <p:spPr>
          <a:xfrm>
            <a:off x="1132325" y="1461523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Title length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743" name="Google Shape;1743;p53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Word Length</a:t>
            </a:r>
            <a:endParaRPr/>
          </a:p>
        </p:txBody>
      </p:sp>
      <p:sp>
        <p:nvSpPr>
          <p:cNvPr id="1744" name="Google Shape;1744;p53"/>
          <p:cNvSpPr txBox="1"/>
          <p:nvPr>
            <p:ph idx="4294967295" type="subTitle"/>
          </p:nvPr>
        </p:nvSpPr>
        <p:spPr>
          <a:xfrm>
            <a:off x="1132475" y="1844875"/>
            <a:ext cx="2361600" cy="7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Meditation has higher number of words in the title compared to yoga.</a:t>
            </a:r>
            <a:endParaRPr/>
          </a:p>
        </p:txBody>
      </p:sp>
      <p:sp>
        <p:nvSpPr>
          <p:cNvPr id="1745" name="Google Shape;1745;p53"/>
          <p:cNvSpPr txBox="1"/>
          <p:nvPr>
            <p:ph idx="4294967295" type="subTitle"/>
          </p:nvPr>
        </p:nvSpPr>
        <p:spPr>
          <a:xfrm>
            <a:off x="1132325" y="264209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Post length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746" name="Google Shape;1746;p53"/>
          <p:cNvSpPr txBox="1"/>
          <p:nvPr>
            <p:ph idx="4294967295" type="subTitle"/>
          </p:nvPr>
        </p:nvSpPr>
        <p:spPr>
          <a:xfrm>
            <a:off x="1132475" y="3025450"/>
            <a:ext cx="2361600" cy="16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Similarly, Meditation posts are longer than yoga posts.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→This makes it easier to predict whether a post comes from meditation in the classifier since there are more features to study.</a:t>
            </a:r>
            <a:endParaRPr/>
          </a:p>
        </p:txBody>
      </p:sp>
      <p:pic>
        <p:nvPicPr>
          <p:cNvPr id="1747" name="Google Shape;17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575" y="1137037"/>
            <a:ext cx="3794624" cy="188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475" y="3025480"/>
            <a:ext cx="3772820" cy="187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54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Number of comments</a:t>
            </a:r>
            <a:endParaRPr/>
          </a:p>
        </p:txBody>
      </p:sp>
      <p:sp>
        <p:nvSpPr>
          <p:cNvPr id="1754" name="Google Shape;1754;p54"/>
          <p:cNvSpPr txBox="1"/>
          <p:nvPr>
            <p:ph idx="4294967295" type="subTitle"/>
          </p:nvPr>
        </p:nvSpPr>
        <p:spPr>
          <a:xfrm>
            <a:off x="4167650" y="1819173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Meditation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755" name="Google Shape;1755;p54"/>
          <p:cNvSpPr txBox="1"/>
          <p:nvPr>
            <p:ph idx="4294967295" type="subTitle"/>
          </p:nvPr>
        </p:nvSpPr>
        <p:spPr>
          <a:xfrm>
            <a:off x="1455400" y="1764723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Yoga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756" name="Google Shape;1756;p54"/>
          <p:cNvSpPr txBox="1"/>
          <p:nvPr>
            <p:ph idx="4294967295" type="subTitle"/>
          </p:nvPr>
        </p:nvSpPr>
        <p:spPr>
          <a:xfrm>
            <a:off x="7189450" y="1591800"/>
            <a:ext cx="1702500" cy="19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the histogram, yoga posts have higher number of </a:t>
            </a:r>
            <a:r>
              <a:rPr lang="en" sz="1200"/>
              <a:t>comments compared to meditation subreddit, indicating </a:t>
            </a:r>
            <a:r>
              <a:rPr b="1" lang="en" sz="1200"/>
              <a:t>higher participation</a:t>
            </a:r>
            <a:r>
              <a:rPr lang="en" sz="1200"/>
              <a:t> from yoga users.</a:t>
            </a:r>
            <a:endParaRPr sz="1200"/>
          </a:p>
        </p:txBody>
      </p:sp>
      <p:pic>
        <p:nvPicPr>
          <p:cNvPr id="1757" name="Google Shape;17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50" y="1129750"/>
            <a:ext cx="6699576" cy="3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5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Sentiment Analysis</a:t>
            </a:r>
            <a:endParaRPr/>
          </a:p>
        </p:txBody>
      </p:sp>
      <p:sp>
        <p:nvSpPr>
          <p:cNvPr id="1763" name="Google Shape;1763;p55"/>
          <p:cNvSpPr txBox="1"/>
          <p:nvPr>
            <p:ph idx="4294967295" type="subTitle"/>
          </p:nvPr>
        </p:nvSpPr>
        <p:spPr>
          <a:xfrm>
            <a:off x="1323650" y="4111925"/>
            <a:ext cx="66540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sentiment is mainly positive for both r/yoga and r/meditation with yoga slightly more </a:t>
            </a:r>
            <a:r>
              <a:rPr b="1" lang="en" sz="1200">
                <a:solidFill>
                  <a:srgbClr val="93C47D"/>
                </a:solidFill>
              </a:rPr>
              <a:t>positive</a:t>
            </a:r>
            <a:r>
              <a:rPr lang="en" sz="1200"/>
              <a:t> which is a good motivation to promote new users to join. We also see higher number of title and post leaning towards positive sentiment as well which further strengthens the direction.</a:t>
            </a:r>
            <a:endParaRPr sz="1200"/>
          </a:p>
        </p:txBody>
      </p:sp>
      <p:pic>
        <p:nvPicPr>
          <p:cNvPr id="1764" name="Google Shape;17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194600"/>
            <a:ext cx="6324599" cy="27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56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Sentiment Analysis</a:t>
            </a:r>
            <a:endParaRPr/>
          </a:p>
        </p:txBody>
      </p:sp>
      <p:sp>
        <p:nvSpPr>
          <p:cNvPr id="1770" name="Google Shape;1770;p56"/>
          <p:cNvSpPr txBox="1"/>
          <p:nvPr>
            <p:ph idx="4294967295" type="subTitle"/>
          </p:nvPr>
        </p:nvSpPr>
        <p:spPr>
          <a:xfrm>
            <a:off x="6852600" y="1033200"/>
            <a:ext cx="2317800" cy="33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words in </a:t>
            </a:r>
            <a:r>
              <a:rPr b="1" lang="en" sz="1200">
                <a:solidFill>
                  <a:srgbClr val="4A86E8"/>
                </a:solidFill>
              </a:rPr>
              <a:t>blue</a:t>
            </a:r>
            <a:r>
              <a:rPr lang="en" sz="1200"/>
              <a:t> (+) such as </a:t>
            </a:r>
            <a:r>
              <a:rPr b="1" lang="en" sz="1200"/>
              <a:t>mat</a:t>
            </a:r>
            <a:r>
              <a:rPr lang="en" sz="1200"/>
              <a:t>, </a:t>
            </a:r>
            <a:r>
              <a:rPr b="1" lang="en" sz="1200"/>
              <a:t>love</a:t>
            </a:r>
            <a:r>
              <a:rPr lang="en" sz="1200"/>
              <a:t>, </a:t>
            </a:r>
            <a:r>
              <a:rPr b="1" lang="en" sz="1200"/>
              <a:t>best</a:t>
            </a:r>
            <a:r>
              <a:rPr lang="en" sz="1200"/>
              <a:t> are used in both r/yoga and r/meditation.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Higher frequency in meditation → lengthy posts.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top words in </a:t>
            </a:r>
            <a:r>
              <a:rPr b="1" lang="en" sz="1200">
                <a:solidFill>
                  <a:srgbClr val="FF0000"/>
                </a:solidFill>
              </a:rPr>
              <a:t>red</a:t>
            </a:r>
            <a:r>
              <a:rPr lang="en" sz="1200"/>
              <a:t>(-) such as (</a:t>
            </a:r>
            <a:r>
              <a:rPr b="1" lang="en" sz="1200"/>
              <a:t>pain</a:t>
            </a:r>
            <a:r>
              <a:rPr lang="en" sz="1200"/>
              <a:t>) come from r/yoga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→ some people struggle to do the poses w/o instructor supervision.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Top negative word (</a:t>
            </a:r>
            <a:r>
              <a:rPr b="1" lang="en" sz="1200"/>
              <a:t>fear</a:t>
            </a:r>
            <a:r>
              <a:rPr lang="en" sz="1200"/>
              <a:t>) from meditation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→ experience fear when they are meditating and is trying to overcome it.</a:t>
            </a:r>
            <a:endParaRPr sz="1200"/>
          </a:p>
        </p:txBody>
      </p:sp>
      <p:pic>
        <p:nvPicPr>
          <p:cNvPr id="1771" name="Google Shape;17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5" y="1033188"/>
            <a:ext cx="6747917" cy="356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5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Word Cloud</a:t>
            </a:r>
            <a:endParaRPr/>
          </a:p>
        </p:txBody>
      </p:sp>
      <p:pic>
        <p:nvPicPr>
          <p:cNvPr id="1777" name="Google Shape;17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25" y="1466450"/>
            <a:ext cx="3552630" cy="26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57"/>
          <p:cNvSpPr txBox="1"/>
          <p:nvPr>
            <p:ph idx="4294967295" type="subTitle"/>
          </p:nvPr>
        </p:nvSpPr>
        <p:spPr>
          <a:xfrm>
            <a:off x="4854400" y="104219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Meditation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779" name="Google Shape;1779;p57"/>
          <p:cNvSpPr txBox="1"/>
          <p:nvPr>
            <p:ph idx="4294967295" type="subTitle"/>
          </p:nvPr>
        </p:nvSpPr>
        <p:spPr>
          <a:xfrm>
            <a:off x="771800" y="107344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Yoga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780" name="Google Shape;178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50" y="1497699"/>
            <a:ext cx="3552624" cy="261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57"/>
          <p:cNvSpPr txBox="1"/>
          <p:nvPr>
            <p:ph idx="4294967295" type="subTitle"/>
          </p:nvPr>
        </p:nvSpPr>
        <p:spPr>
          <a:xfrm>
            <a:off x="569775" y="4111925"/>
            <a:ext cx="39006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Yoga subreddit title+post, we can see some common words such as </a:t>
            </a:r>
            <a:r>
              <a:rPr b="1" lang="en" sz="1200"/>
              <a:t>practice,class,pose,feel,time</a:t>
            </a:r>
            <a:r>
              <a:rPr lang="en" sz="1200"/>
              <a:t> and </a:t>
            </a:r>
            <a:r>
              <a:rPr b="1" lang="en" sz="1200"/>
              <a:t>mat</a:t>
            </a:r>
            <a:r>
              <a:rPr lang="en" sz="1200"/>
              <a:t>.</a:t>
            </a:r>
            <a:endParaRPr sz="1200"/>
          </a:p>
        </p:txBody>
      </p:sp>
      <p:sp>
        <p:nvSpPr>
          <p:cNvPr id="1782" name="Google Shape;1782;p57"/>
          <p:cNvSpPr txBox="1"/>
          <p:nvPr>
            <p:ph idx="4294967295" type="subTitle"/>
          </p:nvPr>
        </p:nvSpPr>
        <p:spPr>
          <a:xfrm>
            <a:off x="4854400" y="4111900"/>
            <a:ext cx="39006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Meditation subreddit title+post, we can see some common words such as </a:t>
            </a:r>
            <a:r>
              <a:rPr b="1" lang="en" sz="1200"/>
              <a:t>feel,thought,know,mind,help, people,day</a:t>
            </a:r>
            <a:r>
              <a:rPr lang="en" sz="1200"/>
              <a:t> and </a:t>
            </a:r>
            <a:r>
              <a:rPr b="1" lang="en" sz="1200"/>
              <a:t>time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58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top words</a:t>
            </a:r>
            <a:endParaRPr/>
          </a:p>
        </p:txBody>
      </p:sp>
      <p:sp>
        <p:nvSpPr>
          <p:cNvPr id="1788" name="Google Shape;1788;p58"/>
          <p:cNvSpPr txBox="1"/>
          <p:nvPr>
            <p:ph idx="4294967295" type="subTitle"/>
          </p:nvPr>
        </p:nvSpPr>
        <p:spPr>
          <a:xfrm>
            <a:off x="4854400" y="104219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Meditation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789" name="Google Shape;1789;p58"/>
          <p:cNvSpPr txBox="1"/>
          <p:nvPr>
            <p:ph idx="4294967295" type="subTitle"/>
          </p:nvPr>
        </p:nvSpPr>
        <p:spPr>
          <a:xfrm>
            <a:off x="771800" y="107344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Yoga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790" name="Google Shape;1790;p58"/>
          <p:cNvSpPr txBox="1"/>
          <p:nvPr>
            <p:ph idx="4294967295" type="subTitle"/>
          </p:nvPr>
        </p:nvSpPr>
        <p:spPr>
          <a:xfrm>
            <a:off x="569775" y="4111925"/>
            <a:ext cx="39006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Top words from r/yoga are </a:t>
            </a: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pose, practice, class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and also </a:t>
            </a: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I think the community likes to share on different poses. In terms of marketing, we can entice users by giving out free mats etc. </a:t>
            </a:r>
            <a:endParaRPr sz="1200"/>
          </a:p>
        </p:txBody>
      </p:sp>
      <p:sp>
        <p:nvSpPr>
          <p:cNvPr id="1791" name="Google Shape;1791;p58"/>
          <p:cNvSpPr txBox="1"/>
          <p:nvPr>
            <p:ph idx="4294967295" type="subTitle"/>
          </p:nvPr>
        </p:nvSpPr>
        <p:spPr>
          <a:xfrm>
            <a:off x="4854400" y="4111900"/>
            <a:ext cx="39006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 words from r/meditation focuses on </a:t>
            </a: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feeling, thoughts, mind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etc. To promote yoga to this group, we need to incorporate mind empowerment as well.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92" name="Google Shape;17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00" y="1545961"/>
            <a:ext cx="3843181" cy="23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381" y="1530348"/>
            <a:ext cx="3988822" cy="237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59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top bigram</a:t>
            </a:r>
            <a:endParaRPr/>
          </a:p>
        </p:txBody>
      </p:sp>
      <p:sp>
        <p:nvSpPr>
          <p:cNvPr id="1799" name="Google Shape;1799;p59"/>
          <p:cNvSpPr txBox="1"/>
          <p:nvPr>
            <p:ph idx="4294967295" type="subTitle"/>
          </p:nvPr>
        </p:nvSpPr>
        <p:spPr>
          <a:xfrm>
            <a:off x="4854400" y="104219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Meditation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800" name="Google Shape;1800;p59"/>
          <p:cNvSpPr txBox="1"/>
          <p:nvPr>
            <p:ph idx="4294967295" type="subTitle"/>
          </p:nvPr>
        </p:nvSpPr>
        <p:spPr>
          <a:xfrm>
            <a:off x="771800" y="107344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Yoga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801" name="Google Shape;1801;p59"/>
          <p:cNvSpPr txBox="1"/>
          <p:nvPr>
            <p:ph idx="4294967295" type="subTitle"/>
          </p:nvPr>
        </p:nvSpPr>
        <p:spPr>
          <a:xfrm>
            <a:off x="792050" y="4035575"/>
            <a:ext cx="40236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Top bigram for r/yoga are type of poses, tools like </a:t>
            </a:r>
            <a:r>
              <a:rPr b="1" lang="en" sz="1200"/>
              <a:t>foam roller</a:t>
            </a:r>
            <a:r>
              <a:rPr lang="en" sz="1200"/>
              <a:t> or video based tutorials from </a:t>
            </a:r>
            <a:r>
              <a:rPr b="1" lang="en" sz="1200"/>
              <a:t>dog app</a:t>
            </a:r>
            <a:r>
              <a:rPr lang="en" sz="1200"/>
              <a:t> or </a:t>
            </a:r>
            <a:r>
              <a:rPr b="1" lang="en" sz="1200"/>
              <a:t>youtube</a:t>
            </a:r>
            <a:r>
              <a:rPr lang="en" sz="1200"/>
              <a:t>. It could be an interesting selling point to promote packages with foam roller or kickstart virtual yoga classes for people who are interested in yoga.</a:t>
            </a:r>
            <a:endParaRPr sz="1200"/>
          </a:p>
        </p:txBody>
      </p:sp>
      <p:pic>
        <p:nvPicPr>
          <p:cNvPr id="1802" name="Google Shape;18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75" y="1603225"/>
            <a:ext cx="4093485" cy="23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660" y="1587598"/>
            <a:ext cx="4175940" cy="2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59"/>
          <p:cNvSpPr txBox="1"/>
          <p:nvPr/>
        </p:nvSpPr>
        <p:spPr>
          <a:xfrm>
            <a:off x="5296175" y="3825275"/>
            <a:ext cx="346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op bigram for r/meditation are </a:t>
            </a: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breathing 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related, </a:t>
            </a: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sleep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improvement, and duration of meditation. This can be a good point to bring up as yoga also helps sleep quality and improve </a:t>
            </a: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mind consciousness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60"/>
          <p:cNvSpPr txBox="1"/>
          <p:nvPr>
            <p:ph type="ctrTitle"/>
          </p:nvPr>
        </p:nvSpPr>
        <p:spPr>
          <a:xfrm>
            <a:off x="720900" y="1366400"/>
            <a:ext cx="6045600" cy="24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2"/>
                </a:solidFill>
              </a:rPr>
              <a:t>Pre-processing </a:t>
            </a:r>
            <a:endParaRPr sz="5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Model Selection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13" y="2116900"/>
            <a:ext cx="8702574" cy="25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61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Pre-processing</a:t>
            </a:r>
            <a:r>
              <a:rPr lang="en"/>
              <a:t> workflow</a:t>
            </a:r>
            <a:endParaRPr/>
          </a:p>
        </p:txBody>
      </p:sp>
      <p:sp>
        <p:nvSpPr>
          <p:cNvPr id="1816" name="Google Shape;1816;p61"/>
          <p:cNvSpPr txBox="1"/>
          <p:nvPr/>
        </p:nvSpPr>
        <p:spPr>
          <a:xfrm>
            <a:off x="1139150" y="1652250"/>
            <a:ext cx="1713900" cy="36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title + self-text</a:t>
            </a:r>
            <a:endParaRPr b="1" sz="12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17" name="Google Shape;1817;p61"/>
          <p:cNvSpPr/>
          <p:nvPr/>
        </p:nvSpPr>
        <p:spPr>
          <a:xfrm>
            <a:off x="1139150" y="2062800"/>
            <a:ext cx="2505600" cy="2688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61"/>
          <p:cNvSpPr/>
          <p:nvPr/>
        </p:nvSpPr>
        <p:spPr>
          <a:xfrm>
            <a:off x="3712700" y="2062950"/>
            <a:ext cx="2505600" cy="2688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61"/>
          <p:cNvSpPr txBox="1"/>
          <p:nvPr/>
        </p:nvSpPr>
        <p:spPr>
          <a:xfrm>
            <a:off x="3712700" y="1467438"/>
            <a:ext cx="1713900" cy="55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Lemmatization</a:t>
            </a:r>
            <a:b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(Focusing on nouns)</a:t>
            </a:r>
            <a:endParaRPr sz="12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20" name="Google Shape;1820;p61"/>
          <p:cNvSpPr txBox="1"/>
          <p:nvPr/>
        </p:nvSpPr>
        <p:spPr>
          <a:xfrm>
            <a:off x="6286250" y="1467450"/>
            <a:ext cx="20247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Removal of stopwords</a:t>
            </a:r>
            <a:b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(via </a:t>
            </a:r>
            <a:r>
              <a:rPr i="1"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gensim</a:t>
            </a:r>
            <a: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)</a:t>
            </a:r>
            <a:endParaRPr sz="12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21" name="Google Shape;1821;p61"/>
          <p:cNvSpPr/>
          <p:nvPr/>
        </p:nvSpPr>
        <p:spPr>
          <a:xfrm>
            <a:off x="6286250" y="2062950"/>
            <a:ext cx="2586600" cy="268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61"/>
          <p:cNvSpPr txBox="1"/>
          <p:nvPr>
            <p:ph idx="4294967295" type="title"/>
          </p:nvPr>
        </p:nvSpPr>
        <p:spPr>
          <a:xfrm>
            <a:off x="2442500" y="1416051"/>
            <a:ext cx="472800" cy="4359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01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1823" name="Google Shape;1823;p61"/>
          <p:cNvSpPr txBox="1"/>
          <p:nvPr>
            <p:ph idx="4294967295" type="title"/>
          </p:nvPr>
        </p:nvSpPr>
        <p:spPr>
          <a:xfrm>
            <a:off x="5181075" y="1216350"/>
            <a:ext cx="525000" cy="4359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02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1824" name="Google Shape;1824;p61"/>
          <p:cNvSpPr txBox="1"/>
          <p:nvPr>
            <p:ph idx="4294967295" type="title"/>
          </p:nvPr>
        </p:nvSpPr>
        <p:spPr>
          <a:xfrm>
            <a:off x="8034100" y="1216350"/>
            <a:ext cx="525000" cy="4359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03</a:t>
            </a:r>
            <a:endParaRPr sz="2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" name="Google Shape;18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38" y="1214150"/>
            <a:ext cx="85058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62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>
                <a:solidFill>
                  <a:schemeClr val="dk2"/>
                </a:solidFill>
              </a:rPr>
              <a:t>selection</a:t>
            </a:r>
            <a:endParaRPr/>
          </a:p>
        </p:txBody>
      </p:sp>
      <p:sp>
        <p:nvSpPr>
          <p:cNvPr id="1831" name="Google Shape;1831;p62"/>
          <p:cNvSpPr/>
          <p:nvPr/>
        </p:nvSpPr>
        <p:spPr>
          <a:xfrm>
            <a:off x="246300" y="2155150"/>
            <a:ext cx="8569800" cy="318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62"/>
          <p:cNvSpPr/>
          <p:nvPr/>
        </p:nvSpPr>
        <p:spPr>
          <a:xfrm>
            <a:off x="5032350" y="1241775"/>
            <a:ext cx="2945100" cy="211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62"/>
          <p:cNvSpPr txBox="1"/>
          <p:nvPr/>
        </p:nvSpPr>
        <p:spPr>
          <a:xfrm>
            <a:off x="1570200" y="3494050"/>
            <a:ext cx="552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Our aim is to </a:t>
            </a: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maximise the true positives</a:t>
            </a: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 (Correctly classifying r/yoga posts)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We focus on the following metrics: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Precision (How many did we catch?)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Recall (How many did we miss?)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F1 score; Finding a right balance between Precision and Recall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4" name="Google Shape;1284;p45"/>
          <p:cNvGrpSpPr/>
          <p:nvPr/>
        </p:nvGrpSpPr>
        <p:grpSpPr>
          <a:xfrm>
            <a:off x="970993" y="3345687"/>
            <a:ext cx="672756" cy="614974"/>
            <a:chOff x="413053" y="2344223"/>
            <a:chExt cx="672756" cy="614974"/>
          </a:xfrm>
        </p:grpSpPr>
        <p:sp>
          <p:nvSpPr>
            <p:cNvPr id="1285" name="Google Shape;1285;p45"/>
            <p:cNvSpPr/>
            <p:nvPr/>
          </p:nvSpPr>
          <p:spPr>
            <a:xfrm rot="5400000">
              <a:off x="470746" y="2344133"/>
              <a:ext cx="614974" cy="615153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 rot="5400000">
              <a:off x="413091" y="2344185"/>
              <a:ext cx="203221" cy="203298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45"/>
          <p:cNvGrpSpPr/>
          <p:nvPr/>
        </p:nvGrpSpPr>
        <p:grpSpPr>
          <a:xfrm>
            <a:off x="4866105" y="1809399"/>
            <a:ext cx="672756" cy="614974"/>
            <a:chOff x="413053" y="2344223"/>
            <a:chExt cx="672756" cy="614974"/>
          </a:xfrm>
        </p:grpSpPr>
        <p:sp>
          <p:nvSpPr>
            <p:cNvPr id="1288" name="Google Shape;1288;p45"/>
            <p:cNvSpPr/>
            <p:nvPr/>
          </p:nvSpPr>
          <p:spPr>
            <a:xfrm rot="5400000">
              <a:off x="470746" y="2344133"/>
              <a:ext cx="614974" cy="615153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 rot="5400000">
              <a:off x="413091" y="2344185"/>
              <a:ext cx="203221" cy="203298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45"/>
          <p:cNvGrpSpPr/>
          <p:nvPr/>
        </p:nvGrpSpPr>
        <p:grpSpPr>
          <a:xfrm>
            <a:off x="4866105" y="3345687"/>
            <a:ext cx="672756" cy="614974"/>
            <a:chOff x="413053" y="2344223"/>
            <a:chExt cx="672756" cy="614974"/>
          </a:xfrm>
        </p:grpSpPr>
        <p:sp>
          <p:nvSpPr>
            <p:cNvPr id="1291" name="Google Shape;1291;p45"/>
            <p:cNvSpPr/>
            <p:nvPr/>
          </p:nvSpPr>
          <p:spPr>
            <a:xfrm rot="5400000">
              <a:off x="470746" y="2344133"/>
              <a:ext cx="614974" cy="615153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 rot="5400000">
              <a:off x="413091" y="2344185"/>
              <a:ext cx="203221" cy="203298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45"/>
          <p:cNvGrpSpPr/>
          <p:nvPr/>
        </p:nvGrpSpPr>
        <p:grpSpPr>
          <a:xfrm>
            <a:off x="970993" y="1809399"/>
            <a:ext cx="672756" cy="614974"/>
            <a:chOff x="413053" y="2344223"/>
            <a:chExt cx="672756" cy="614974"/>
          </a:xfrm>
        </p:grpSpPr>
        <p:sp>
          <p:nvSpPr>
            <p:cNvPr id="1294" name="Google Shape;1294;p45"/>
            <p:cNvSpPr/>
            <p:nvPr/>
          </p:nvSpPr>
          <p:spPr>
            <a:xfrm rot="5400000">
              <a:off x="470746" y="2344133"/>
              <a:ext cx="614974" cy="615153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 rot="5400000">
              <a:off x="413091" y="2344185"/>
              <a:ext cx="203221" cy="203298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45"/>
          <p:cNvSpPr txBox="1"/>
          <p:nvPr>
            <p:ph idx="4" type="title"/>
          </p:nvPr>
        </p:nvSpPr>
        <p:spPr>
          <a:xfrm>
            <a:off x="10194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97" name="Google Shape;1297;p45"/>
          <p:cNvSpPr txBox="1"/>
          <p:nvPr>
            <p:ph type="title"/>
          </p:nvPr>
        </p:nvSpPr>
        <p:spPr>
          <a:xfrm>
            <a:off x="10194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98" name="Google Shape;1298;p45"/>
          <p:cNvSpPr txBox="1"/>
          <p:nvPr>
            <p:ph idx="2" type="title"/>
          </p:nvPr>
        </p:nvSpPr>
        <p:spPr>
          <a:xfrm>
            <a:off x="49162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99" name="Google Shape;1299;p45"/>
          <p:cNvSpPr txBox="1"/>
          <p:nvPr>
            <p:ph idx="3" type="title"/>
          </p:nvPr>
        </p:nvSpPr>
        <p:spPr>
          <a:xfrm>
            <a:off x="49162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00" name="Google Shape;1300;p45"/>
          <p:cNvSpPr txBox="1"/>
          <p:nvPr>
            <p:ph idx="1" type="subTitle"/>
          </p:nvPr>
        </p:nvSpPr>
        <p:spPr>
          <a:xfrm>
            <a:off x="1793447" y="2088802"/>
            <a:ext cx="24615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Kimberly</a:t>
            </a:r>
            <a:endParaRPr/>
          </a:p>
        </p:txBody>
      </p:sp>
      <p:sp>
        <p:nvSpPr>
          <p:cNvPr id="1301" name="Google Shape;1301;p45"/>
          <p:cNvSpPr txBox="1"/>
          <p:nvPr>
            <p:ph idx="5" type="subTitle"/>
          </p:nvPr>
        </p:nvSpPr>
        <p:spPr>
          <a:xfrm>
            <a:off x="1789751" y="3374802"/>
            <a:ext cx="24615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Modelling Process</a:t>
            </a:r>
            <a:endParaRPr/>
          </a:p>
        </p:txBody>
      </p:sp>
      <p:sp>
        <p:nvSpPr>
          <p:cNvPr id="1302" name="Google Shape;1302;p45"/>
          <p:cNvSpPr txBox="1"/>
          <p:nvPr>
            <p:ph idx="6" type="subTitle"/>
          </p:nvPr>
        </p:nvSpPr>
        <p:spPr>
          <a:xfrm>
            <a:off x="5700475" y="3374800"/>
            <a:ext cx="35244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 &amp; Recommendations</a:t>
            </a:r>
            <a:endParaRPr/>
          </a:p>
        </p:txBody>
      </p:sp>
      <p:sp>
        <p:nvSpPr>
          <p:cNvPr id="1303" name="Google Shape;1303;p45"/>
          <p:cNvSpPr txBox="1"/>
          <p:nvPr>
            <p:ph idx="7" type="subTitle"/>
          </p:nvPr>
        </p:nvSpPr>
        <p:spPr>
          <a:xfrm>
            <a:off x="1791822" y="1885927"/>
            <a:ext cx="24615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04" name="Google Shape;1304;p45"/>
          <p:cNvSpPr txBox="1"/>
          <p:nvPr>
            <p:ph idx="8" type="subTitle"/>
          </p:nvPr>
        </p:nvSpPr>
        <p:spPr>
          <a:xfrm>
            <a:off x="5699072" y="1885927"/>
            <a:ext cx="24615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305" name="Google Shape;1305;p45"/>
          <p:cNvSpPr txBox="1"/>
          <p:nvPr>
            <p:ph idx="9" type="subTitle"/>
          </p:nvPr>
        </p:nvSpPr>
        <p:spPr>
          <a:xfrm>
            <a:off x="1789751" y="3574752"/>
            <a:ext cx="24615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DJ</a:t>
            </a:r>
            <a:endParaRPr/>
          </a:p>
        </p:txBody>
      </p:sp>
      <p:sp>
        <p:nvSpPr>
          <p:cNvPr id="1306" name="Google Shape;1306;p45"/>
          <p:cNvSpPr txBox="1"/>
          <p:nvPr>
            <p:ph idx="13" type="subTitle"/>
          </p:nvPr>
        </p:nvSpPr>
        <p:spPr>
          <a:xfrm>
            <a:off x="5700472" y="2088902"/>
            <a:ext cx="24615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Mun Yee</a:t>
            </a:r>
            <a:endParaRPr/>
          </a:p>
        </p:txBody>
      </p:sp>
      <p:sp>
        <p:nvSpPr>
          <p:cNvPr id="1307" name="Google Shape;1307;p45"/>
          <p:cNvSpPr txBox="1"/>
          <p:nvPr>
            <p:ph idx="14" type="subTitle"/>
          </p:nvPr>
        </p:nvSpPr>
        <p:spPr>
          <a:xfrm>
            <a:off x="5700472" y="3574752"/>
            <a:ext cx="24615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Vincent</a:t>
            </a:r>
            <a:endParaRPr/>
          </a:p>
        </p:txBody>
      </p:sp>
      <p:sp>
        <p:nvSpPr>
          <p:cNvPr id="1308" name="Google Shape;1308;p45"/>
          <p:cNvSpPr txBox="1"/>
          <p:nvPr>
            <p:ph idx="15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8" name="Google Shape;1838;p63"/>
          <p:cNvGrpSpPr/>
          <p:nvPr/>
        </p:nvGrpSpPr>
        <p:grpSpPr>
          <a:xfrm>
            <a:off x="1132268" y="1712466"/>
            <a:ext cx="3267010" cy="2059174"/>
            <a:chOff x="5204688" y="204775"/>
            <a:chExt cx="4796668" cy="3022419"/>
          </a:xfrm>
        </p:grpSpPr>
        <p:sp>
          <p:nvSpPr>
            <p:cNvPr id="1839" name="Google Shape;1839;p63"/>
            <p:cNvSpPr/>
            <p:nvPr/>
          </p:nvSpPr>
          <p:spPr>
            <a:xfrm>
              <a:off x="8147952" y="406916"/>
              <a:ext cx="1853404" cy="516891"/>
            </a:xfrm>
            <a:custGeom>
              <a:rect b="b" l="l" r="r" t="t"/>
              <a:pathLst>
                <a:path extrusionOk="0" h="2240" w="8032">
                  <a:moveTo>
                    <a:pt x="4429" y="0"/>
                  </a:moveTo>
                  <a:cubicBezTo>
                    <a:pt x="4285" y="0"/>
                    <a:pt x="4090" y="51"/>
                    <a:pt x="3942" y="51"/>
                  </a:cubicBezTo>
                  <a:cubicBezTo>
                    <a:pt x="3650" y="148"/>
                    <a:pt x="3408" y="246"/>
                    <a:pt x="3163" y="487"/>
                  </a:cubicBezTo>
                  <a:cubicBezTo>
                    <a:pt x="2971" y="679"/>
                    <a:pt x="2829" y="919"/>
                    <a:pt x="2776" y="1205"/>
                  </a:cubicBezTo>
                  <a:lnTo>
                    <a:pt x="2776" y="1205"/>
                  </a:lnTo>
                  <a:cubicBezTo>
                    <a:pt x="2750" y="1152"/>
                    <a:pt x="2380" y="1071"/>
                    <a:pt x="2337" y="1071"/>
                  </a:cubicBezTo>
                  <a:lnTo>
                    <a:pt x="2240" y="1071"/>
                  </a:lnTo>
                  <a:cubicBezTo>
                    <a:pt x="2092" y="1071"/>
                    <a:pt x="1948" y="1122"/>
                    <a:pt x="1800" y="1169"/>
                  </a:cubicBezTo>
                  <a:cubicBezTo>
                    <a:pt x="1508" y="1266"/>
                    <a:pt x="1216" y="1414"/>
                    <a:pt x="1118" y="1753"/>
                  </a:cubicBezTo>
                  <a:lnTo>
                    <a:pt x="1072" y="1753"/>
                  </a:lnTo>
                  <a:cubicBezTo>
                    <a:pt x="682" y="1753"/>
                    <a:pt x="293" y="1948"/>
                    <a:pt x="1" y="2240"/>
                  </a:cubicBezTo>
                  <a:lnTo>
                    <a:pt x="4479" y="2240"/>
                  </a:lnTo>
                  <a:lnTo>
                    <a:pt x="4479" y="2193"/>
                  </a:lnTo>
                  <a:cubicBezTo>
                    <a:pt x="4479" y="2142"/>
                    <a:pt x="4526" y="2096"/>
                    <a:pt x="4526" y="2045"/>
                  </a:cubicBezTo>
                  <a:cubicBezTo>
                    <a:pt x="4577" y="1998"/>
                    <a:pt x="4577" y="1998"/>
                    <a:pt x="4577" y="1948"/>
                  </a:cubicBezTo>
                  <a:cubicBezTo>
                    <a:pt x="4577" y="1901"/>
                    <a:pt x="4623" y="1850"/>
                    <a:pt x="4623" y="1850"/>
                  </a:cubicBezTo>
                  <a:cubicBezTo>
                    <a:pt x="4623" y="1804"/>
                    <a:pt x="4577" y="1804"/>
                    <a:pt x="4577" y="1804"/>
                  </a:cubicBezTo>
                  <a:cubicBezTo>
                    <a:pt x="4577" y="1804"/>
                    <a:pt x="4526" y="1753"/>
                    <a:pt x="4526" y="1706"/>
                  </a:cubicBezTo>
                  <a:lnTo>
                    <a:pt x="4577" y="1656"/>
                  </a:lnTo>
                  <a:lnTo>
                    <a:pt x="4623" y="1656"/>
                  </a:lnTo>
                  <a:cubicBezTo>
                    <a:pt x="4577" y="1656"/>
                    <a:pt x="4577" y="1609"/>
                    <a:pt x="4623" y="1558"/>
                  </a:cubicBezTo>
                  <a:lnTo>
                    <a:pt x="4721" y="1558"/>
                  </a:lnTo>
                  <a:cubicBezTo>
                    <a:pt x="4721" y="1512"/>
                    <a:pt x="4771" y="1461"/>
                    <a:pt x="4818" y="1414"/>
                  </a:cubicBezTo>
                  <a:lnTo>
                    <a:pt x="4915" y="1414"/>
                  </a:lnTo>
                  <a:cubicBezTo>
                    <a:pt x="4915" y="1364"/>
                    <a:pt x="4966" y="1317"/>
                    <a:pt x="5013" y="1317"/>
                  </a:cubicBezTo>
                  <a:lnTo>
                    <a:pt x="5063" y="1317"/>
                  </a:lnTo>
                  <a:cubicBezTo>
                    <a:pt x="5110" y="1317"/>
                    <a:pt x="5161" y="1364"/>
                    <a:pt x="5161" y="1414"/>
                  </a:cubicBezTo>
                  <a:lnTo>
                    <a:pt x="5258" y="1317"/>
                  </a:lnTo>
                  <a:lnTo>
                    <a:pt x="5305" y="1317"/>
                  </a:lnTo>
                  <a:cubicBezTo>
                    <a:pt x="5356" y="1364"/>
                    <a:pt x="5402" y="1364"/>
                    <a:pt x="5402" y="1414"/>
                  </a:cubicBezTo>
                  <a:cubicBezTo>
                    <a:pt x="5453" y="1414"/>
                    <a:pt x="5500" y="1364"/>
                    <a:pt x="5550" y="1364"/>
                  </a:cubicBezTo>
                  <a:cubicBezTo>
                    <a:pt x="5597" y="1364"/>
                    <a:pt x="5648" y="1364"/>
                    <a:pt x="5648" y="1414"/>
                  </a:cubicBezTo>
                  <a:cubicBezTo>
                    <a:pt x="5694" y="1461"/>
                    <a:pt x="5694" y="1512"/>
                    <a:pt x="5694" y="1512"/>
                  </a:cubicBezTo>
                  <a:cubicBezTo>
                    <a:pt x="5745" y="1512"/>
                    <a:pt x="5792" y="1558"/>
                    <a:pt x="5792" y="1558"/>
                  </a:cubicBezTo>
                  <a:cubicBezTo>
                    <a:pt x="5792" y="1609"/>
                    <a:pt x="5792" y="1656"/>
                    <a:pt x="5745" y="1706"/>
                  </a:cubicBezTo>
                  <a:cubicBezTo>
                    <a:pt x="5792" y="1706"/>
                    <a:pt x="5792" y="1753"/>
                    <a:pt x="5842" y="1753"/>
                  </a:cubicBezTo>
                  <a:cubicBezTo>
                    <a:pt x="5842" y="1804"/>
                    <a:pt x="5792" y="1804"/>
                    <a:pt x="5792" y="1850"/>
                  </a:cubicBezTo>
                  <a:cubicBezTo>
                    <a:pt x="5842" y="1850"/>
                    <a:pt x="5842" y="1850"/>
                    <a:pt x="5842" y="1901"/>
                  </a:cubicBezTo>
                  <a:cubicBezTo>
                    <a:pt x="5842" y="1948"/>
                    <a:pt x="5842" y="1948"/>
                    <a:pt x="5792" y="1948"/>
                  </a:cubicBezTo>
                  <a:cubicBezTo>
                    <a:pt x="5792" y="1998"/>
                    <a:pt x="5792" y="1998"/>
                    <a:pt x="5745" y="1998"/>
                  </a:cubicBezTo>
                  <a:cubicBezTo>
                    <a:pt x="5745" y="2096"/>
                    <a:pt x="5792" y="2142"/>
                    <a:pt x="5792" y="2240"/>
                  </a:cubicBezTo>
                  <a:lnTo>
                    <a:pt x="8031" y="2240"/>
                  </a:lnTo>
                  <a:cubicBezTo>
                    <a:pt x="7984" y="2142"/>
                    <a:pt x="7836" y="2045"/>
                    <a:pt x="7739" y="1998"/>
                  </a:cubicBezTo>
                  <a:cubicBezTo>
                    <a:pt x="7692" y="1998"/>
                    <a:pt x="7595" y="1998"/>
                    <a:pt x="7544" y="1948"/>
                  </a:cubicBezTo>
                  <a:lnTo>
                    <a:pt x="7447" y="1850"/>
                  </a:lnTo>
                  <a:cubicBezTo>
                    <a:pt x="7303" y="1706"/>
                    <a:pt x="7108" y="1558"/>
                    <a:pt x="6863" y="1512"/>
                  </a:cubicBezTo>
                  <a:cubicBezTo>
                    <a:pt x="6816" y="1512"/>
                    <a:pt x="6765" y="1512"/>
                    <a:pt x="6719" y="1461"/>
                  </a:cubicBezTo>
                  <a:lnTo>
                    <a:pt x="6621" y="1364"/>
                  </a:lnTo>
                  <a:cubicBezTo>
                    <a:pt x="6473" y="1071"/>
                    <a:pt x="6134" y="927"/>
                    <a:pt x="5792" y="927"/>
                  </a:cubicBezTo>
                  <a:lnTo>
                    <a:pt x="5597" y="927"/>
                  </a:lnTo>
                  <a:cubicBezTo>
                    <a:pt x="5500" y="538"/>
                    <a:pt x="5258" y="195"/>
                    <a:pt x="4818" y="51"/>
                  </a:cubicBezTo>
                  <a:cubicBezTo>
                    <a:pt x="4771" y="51"/>
                    <a:pt x="4721" y="51"/>
                    <a:pt x="4623" y="0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3"/>
            <p:cNvSpPr/>
            <p:nvPr/>
          </p:nvSpPr>
          <p:spPr>
            <a:xfrm>
              <a:off x="5204688" y="204775"/>
              <a:ext cx="1460663" cy="326288"/>
            </a:xfrm>
            <a:custGeom>
              <a:rect b="b" l="l" r="r" t="t"/>
              <a:pathLst>
                <a:path extrusionOk="0" h="1414" w="6330">
                  <a:moveTo>
                    <a:pt x="2727" y="0"/>
                  </a:moveTo>
                  <a:cubicBezTo>
                    <a:pt x="2287" y="0"/>
                    <a:pt x="1851" y="195"/>
                    <a:pt x="1559" y="538"/>
                  </a:cubicBezTo>
                  <a:cubicBezTo>
                    <a:pt x="1508" y="538"/>
                    <a:pt x="1508" y="584"/>
                    <a:pt x="1461" y="584"/>
                  </a:cubicBezTo>
                  <a:cubicBezTo>
                    <a:pt x="1461" y="635"/>
                    <a:pt x="1411" y="635"/>
                    <a:pt x="1364" y="635"/>
                  </a:cubicBezTo>
                  <a:lnTo>
                    <a:pt x="1266" y="635"/>
                  </a:lnTo>
                  <a:cubicBezTo>
                    <a:pt x="1021" y="635"/>
                    <a:pt x="780" y="830"/>
                    <a:pt x="729" y="1071"/>
                  </a:cubicBezTo>
                  <a:lnTo>
                    <a:pt x="585" y="1071"/>
                  </a:lnTo>
                  <a:cubicBezTo>
                    <a:pt x="340" y="1071"/>
                    <a:pt x="98" y="1219"/>
                    <a:pt x="1" y="1414"/>
                  </a:cubicBezTo>
                  <a:lnTo>
                    <a:pt x="6329" y="1363"/>
                  </a:lnTo>
                  <a:cubicBezTo>
                    <a:pt x="6181" y="1169"/>
                    <a:pt x="5940" y="1071"/>
                    <a:pt x="5695" y="1071"/>
                  </a:cubicBezTo>
                  <a:cubicBezTo>
                    <a:pt x="5597" y="1071"/>
                    <a:pt x="5453" y="1071"/>
                    <a:pt x="5356" y="1122"/>
                  </a:cubicBezTo>
                  <a:cubicBezTo>
                    <a:pt x="5258" y="876"/>
                    <a:pt x="5013" y="682"/>
                    <a:pt x="4772" y="584"/>
                  </a:cubicBezTo>
                  <a:cubicBezTo>
                    <a:pt x="4674" y="538"/>
                    <a:pt x="4526" y="538"/>
                    <a:pt x="4429" y="538"/>
                  </a:cubicBezTo>
                  <a:cubicBezTo>
                    <a:pt x="4234" y="538"/>
                    <a:pt x="4090" y="538"/>
                    <a:pt x="3942" y="635"/>
                  </a:cubicBezTo>
                  <a:cubicBezTo>
                    <a:pt x="3701" y="246"/>
                    <a:pt x="3214" y="0"/>
                    <a:pt x="2774" y="0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63"/>
            <p:cNvSpPr/>
            <p:nvPr/>
          </p:nvSpPr>
          <p:spPr>
            <a:xfrm>
              <a:off x="5327911" y="3137200"/>
              <a:ext cx="1348287" cy="89994"/>
            </a:xfrm>
            <a:custGeom>
              <a:rect b="b" l="l" r="r" t="t"/>
              <a:pathLst>
                <a:path extrusionOk="0" h="390" w="5843">
                  <a:moveTo>
                    <a:pt x="1219" y="0"/>
                  </a:moveTo>
                  <a:lnTo>
                    <a:pt x="1219" y="47"/>
                  </a:lnTo>
                  <a:lnTo>
                    <a:pt x="1219" y="144"/>
                  </a:lnTo>
                  <a:lnTo>
                    <a:pt x="1071" y="144"/>
                  </a:lnTo>
                  <a:cubicBezTo>
                    <a:pt x="974" y="144"/>
                    <a:pt x="877" y="98"/>
                    <a:pt x="830" y="47"/>
                  </a:cubicBezTo>
                  <a:cubicBezTo>
                    <a:pt x="343" y="98"/>
                    <a:pt x="0" y="144"/>
                    <a:pt x="0" y="195"/>
                  </a:cubicBezTo>
                  <a:cubicBezTo>
                    <a:pt x="0" y="292"/>
                    <a:pt x="1317" y="390"/>
                    <a:pt x="2921" y="390"/>
                  </a:cubicBezTo>
                  <a:cubicBezTo>
                    <a:pt x="4530" y="390"/>
                    <a:pt x="5842" y="292"/>
                    <a:pt x="5842" y="195"/>
                  </a:cubicBezTo>
                  <a:cubicBezTo>
                    <a:pt x="5842" y="47"/>
                    <a:pt x="4530" y="0"/>
                    <a:pt x="2921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63"/>
            <p:cNvSpPr/>
            <p:nvPr/>
          </p:nvSpPr>
          <p:spPr>
            <a:xfrm>
              <a:off x="5406828" y="2890293"/>
              <a:ext cx="213446" cy="280367"/>
            </a:xfrm>
            <a:custGeom>
              <a:rect b="b" l="l" r="r" t="t"/>
              <a:pathLst>
                <a:path extrusionOk="0" h="1215" w="925">
                  <a:moveTo>
                    <a:pt x="301" y="1"/>
                  </a:moveTo>
                  <a:cubicBezTo>
                    <a:pt x="273" y="1"/>
                    <a:pt x="239" y="14"/>
                    <a:pt x="196" y="46"/>
                  </a:cubicBezTo>
                  <a:cubicBezTo>
                    <a:pt x="145" y="46"/>
                    <a:pt x="98" y="97"/>
                    <a:pt x="48" y="143"/>
                  </a:cubicBezTo>
                  <a:cubicBezTo>
                    <a:pt x="1" y="194"/>
                    <a:pt x="1" y="194"/>
                    <a:pt x="1" y="241"/>
                  </a:cubicBezTo>
                  <a:lnTo>
                    <a:pt x="1" y="291"/>
                  </a:lnTo>
                  <a:cubicBezTo>
                    <a:pt x="48" y="435"/>
                    <a:pt x="145" y="533"/>
                    <a:pt x="242" y="681"/>
                  </a:cubicBezTo>
                  <a:cubicBezTo>
                    <a:pt x="293" y="778"/>
                    <a:pt x="340" y="973"/>
                    <a:pt x="437" y="1070"/>
                  </a:cubicBezTo>
                  <a:cubicBezTo>
                    <a:pt x="535" y="1168"/>
                    <a:pt x="632" y="1168"/>
                    <a:pt x="729" y="1214"/>
                  </a:cubicBezTo>
                  <a:lnTo>
                    <a:pt x="877" y="1214"/>
                  </a:lnTo>
                  <a:cubicBezTo>
                    <a:pt x="877" y="1168"/>
                    <a:pt x="924" y="1117"/>
                    <a:pt x="877" y="1117"/>
                  </a:cubicBezTo>
                  <a:cubicBezTo>
                    <a:pt x="877" y="1070"/>
                    <a:pt x="827" y="1020"/>
                    <a:pt x="827" y="973"/>
                  </a:cubicBezTo>
                  <a:cubicBezTo>
                    <a:pt x="683" y="778"/>
                    <a:pt x="632" y="533"/>
                    <a:pt x="683" y="338"/>
                  </a:cubicBezTo>
                  <a:lnTo>
                    <a:pt x="683" y="241"/>
                  </a:lnTo>
                  <a:cubicBezTo>
                    <a:pt x="632" y="194"/>
                    <a:pt x="585" y="194"/>
                    <a:pt x="535" y="194"/>
                  </a:cubicBezTo>
                  <a:cubicBezTo>
                    <a:pt x="423" y="155"/>
                    <a:pt x="398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63"/>
            <p:cNvSpPr/>
            <p:nvPr/>
          </p:nvSpPr>
          <p:spPr>
            <a:xfrm>
              <a:off x="5406828" y="2923291"/>
              <a:ext cx="202601" cy="247369"/>
            </a:xfrm>
            <a:custGeom>
              <a:rect b="b" l="l" r="r" t="t"/>
              <a:pathLst>
                <a:path extrusionOk="0" h="1072" w="878">
                  <a:moveTo>
                    <a:pt x="48" y="0"/>
                  </a:moveTo>
                  <a:cubicBezTo>
                    <a:pt x="1" y="51"/>
                    <a:pt x="1" y="51"/>
                    <a:pt x="1" y="98"/>
                  </a:cubicBezTo>
                  <a:lnTo>
                    <a:pt x="1" y="148"/>
                  </a:lnTo>
                  <a:cubicBezTo>
                    <a:pt x="48" y="292"/>
                    <a:pt x="145" y="390"/>
                    <a:pt x="242" y="538"/>
                  </a:cubicBezTo>
                  <a:cubicBezTo>
                    <a:pt x="293" y="635"/>
                    <a:pt x="340" y="830"/>
                    <a:pt x="437" y="927"/>
                  </a:cubicBezTo>
                  <a:cubicBezTo>
                    <a:pt x="535" y="1025"/>
                    <a:pt x="632" y="1025"/>
                    <a:pt x="729" y="1071"/>
                  </a:cubicBezTo>
                  <a:lnTo>
                    <a:pt x="877" y="1071"/>
                  </a:lnTo>
                  <a:cubicBezTo>
                    <a:pt x="729" y="1071"/>
                    <a:pt x="632" y="1025"/>
                    <a:pt x="535" y="877"/>
                  </a:cubicBezTo>
                  <a:cubicBezTo>
                    <a:pt x="437" y="779"/>
                    <a:pt x="390" y="635"/>
                    <a:pt x="293" y="487"/>
                  </a:cubicBezTo>
                  <a:cubicBezTo>
                    <a:pt x="242" y="440"/>
                    <a:pt x="196" y="343"/>
                    <a:pt x="145" y="292"/>
                  </a:cubicBezTo>
                  <a:cubicBezTo>
                    <a:pt x="98" y="195"/>
                    <a:pt x="48" y="98"/>
                    <a:pt x="48" y="0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63"/>
            <p:cNvSpPr/>
            <p:nvPr/>
          </p:nvSpPr>
          <p:spPr>
            <a:xfrm>
              <a:off x="5474439" y="1979506"/>
              <a:ext cx="797250" cy="966402"/>
            </a:xfrm>
            <a:custGeom>
              <a:rect b="b" l="l" r="r" t="t"/>
              <a:pathLst>
                <a:path extrusionOk="0" h="4188" w="3455">
                  <a:moveTo>
                    <a:pt x="2384" y="1"/>
                  </a:moveTo>
                  <a:cubicBezTo>
                    <a:pt x="2189" y="585"/>
                    <a:pt x="1994" y="1169"/>
                    <a:pt x="1850" y="1804"/>
                  </a:cubicBezTo>
                  <a:cubicBezTo>
                    <a:pt x="1799" y="1948"/>
                    <a:pt x="1753" y="2096"/>
                    <a:pt x="1702" y="2194"/>
                  </a:cubicBezTo>
                  <a:cubicBezTo>
                    <a:pt x="1605" y="2338"/>
                    <a:pt x="1558" y="2435"/>
                    <a:pt x="1461" y="2532"/>
                  </a:cubicBezTo>
                  <a:cubicBezTo>
                    <a:pt x="1215" y="2778"/>
                    <a:pt x="1020" y="3019"/>
                    <a:pt x="779" y="3265"/>
                  </a:cubicBezTo>
                  <a:cubicBezTo>
                    <a:pt x="534" y="3506"/>
                    <a:pt x="292" y="3798"/>
                    <a:pt x="47" y="3993"/>
                  </a:cubicBezTo>
                  <a:cubicBezTo>
                    <a:pt x="0" y="3993"/>
                    <a:pt x="144" y="4141"/>
                    <a:pt x="195" y="4188"/>
                  </a:cubicBezTo>
                  <a:cubicBezTo>
                    <a:pt x="242" y="4188"/>
                    <a:pt x="339" y="4141"/>
                    <a:pt x="390" y="4090"/>
                  </a:cubicBezTo>
                  <a:cubicBezTo>
                    <a:pt x="487" y="4044"/>
                    <a:pt x="534" y="3993"/>
                    <a:pt x="631" y="3946"/>
                  </a:cubicBezTo>
                  <a:cubicBezTo>
                    <a:pt x="876" y="3798"/>
                    <a:pt x="1168" y="3603"/>
                    <a:pt x="1410" y="3409"/>
                  </a:cubicBezTo>
                  <a:cubicBezTo>
                    <a:pt x="1655" y="3214"/>
                    <a:pt x="1850" y="2973"/>
                    <a:pt x="2045" y="2727"/>
                  </a:cubicBezTo>
                  <a:cubicBezTo>
                    <a:pt x="2189" y="2583"/>
                    <a:pt x="2286" y="2486"/>
                    <a:pt x="2384" y="2338"/>
                  </a:cubicBezTo>
                  <a:cubicBezTo>
                    <a:pt x="2481" y="2194"/>
                    <a:pt x="2532" y="2046"/>
                    <a:pt x="2629" y="1902"/>
                  </a:cubicBezTo>
                  <a:cubicBezTo>
                    <a:pt x="2921" y="1317"/>
                    <a:pt x="3163" y="683"/>
                    <a:pt x="3455" y="98"/>
                  </a:cubicBezTo>
                  <a:lnTo>
                    <a:pt x="2384" y="1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3"/>
            <p:cNvSpPr/>
            <p:nvPr/>
          </p:nvSpPr>
          <p:spPr>
            <a:xfrm>
              <a:off x="5934562" y="1979506"/>
              <a:ext cx="337129" cy="259138"/>
            </a:xfrm>
            <a:custGeom>
              <a:rect b="b" l="l" r="r" t="t"/>
              <a:pathLst>
                <a:path extrusionOk="0" h="1123" w="1461">
                  <a:moveTo>
                    <a:pt x="390" y="1"/>
                  </a:moveTo>
                  <a:cubicBezTo>
                    <a:pt x="292" y="293"/>
                    <a:pt x="195" y="636"/>
                    <a:pt x="0" y="975"/>
                  </a:cubicBezTo>
                  <a:cubicBezTo>
                    <a:pt x="97" y="1025"/>
                    <a:pt x="195" y="1072"/>
                    <a:pt x="343" y="1072"/>
                  </a:cubicBezTo>
                  <a:cubicBezTo>
                    <a:pt x="538" y="1072"/>
                    <a:pt x="779" y="1123"/>
                    <a:pt x="974" y="1123"/>
                  </a:cubicBezTo>
                  <a:cubicBezTo>
                    <a:pt x="1024" y="1123"/>
                    <a:pt x="1024" y="1123"/>
                    <a:pt x="1024" y="1072"/>
                  </a:cubicBezTo>
                  <a:cubicBezTo>
                    <a:pt x="1071" y="1072"/>
                    <a:pt x="1071" y="1072"/>
                    <a:pt x="1071" y="1025"/>
                  </a:cubicBezTo>
                  <a:cubicBezTo>
                    <a:pt x="1169" y="928"/>
                    <a:pt x="1169" y="831"/>
                    <a:pt x="1219" y="733"/>
                  </a:cubicBezTo>
                  <a:cubicBezTo>
                    <a:pt x="1266" y="538"/>
                    <a:pt x="1363" y="293"/>
                    <a:pt x="1461" y="98"/>
                  </a:cubicBezTo>
                  <a:lnTo>
                    <a:pt x="390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63"/>
            <p:cNvSpPr/>
            <p:nvPr/>
          </p:nvSpPr>
          <p:spPr>
            <a:xfrm>
              <a:off x="5519205" y="3002439"/>
              <a:ext cx="56073" cy="22614"/>
            </a:xfrm>
            <a:custGeom>
              <a:rect b="b" l="l" r="r" t="t"/>
              <a:pathLst>
                <a:path extrusionOk="0" h="98" w="243">
                  <a:moveTo>
                    <a:pt x="196" y="0"/>
                  </a:moveTo>
                  <a:cubicBezTo>
                    <a:pt x="145" y="0"/>
                    <a:pt x="98" y="47"/>
                    <a:pt x="98" y="47"/>
                  </a:cubicBezTo>
                  <a:lnTo>
                    <a:pt x="48" y="47"/>
                  </a:lnTo>
                  <a:cubicBezTo>
                    <a:pt x="1" y="47"/>
                    <a:pt x="48" y="97"/>
                    <a:pt x="48" y="97"/>
                  </a:cubicBezTo>
                  <a:lnTo>
                    <a:pt x="98" y="97"/>
                  </a:lnTo>
                  <a:cubicBezTo>
                    <a:pt x="145" y="97"/>
                    <a:pt x="196" y="97"/>
                    <a:pt x="196" y="47"/>
                  </a:cubicBezTo>
                  <a:cubicBezTo>
                    <a:pt x="242" y="47"/>
                    <a:pt x="242" y="47"/>
                    <a:pt x="242" y="0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3"/>
            <p:cNvSpPr/>
            <p:nvPr/>
          </p:nvSpPr>
          <p:spPr>
            <a:xfrm>
              <a:off x="5530051" y="3035668"/>
              <a:ext cx="45227" cy="11769"/>
            </a:xfrm>
            <a:custGeom>
              <a:rect b="b" l="l" r="r" t="t"/>
              <a:pathLst>
                <a:path extrusionOk="0" h="51" w="196">
                  <a:moveTo>
                    <a:pt x="51" y="0"/>
                  </a:moveTo>
                  <a:cubicBezTo>
                    <a:pt x="1" y="0"/>
                    <a:pt x="1" y="0"/>
                    <a:pt x="1" y="51"/>
                  </a:cubicBezTo>
                  <a:lnTo>
                    <a:pt x="149" y="51"/>
                  </a:lnTo>
                  <a:cubicBezTo>
                    <a:pt x="195" y="51"/>
                    <a:pt x="195" y="51"/>
                    <a:pt x="195" y="0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3"/>
            <p:cNvSpPr/>
            <p:nvPr/>
          </p:nvSpPr>
          <p:spPr>
            <a:xfrm>
              <a:off x="5620045" y="2204261"/>
              <a:ext cx="551037" cy="573657"/>
            </a:xfrm>
            <a:custGeom>
              <a:rect b="b" l="l" r="r" t="t"/>
              <a:pathLst>
                <a:path extrusionOk="0" h="2486" w="2388">
                  <a:moveTo>
                    <a:pt x="97" y="2337"/>
                  </a:moveTo>
                  <a:cubicBezTo>
                    <a:pt x="51" y="2388"/>
                    <a:pt x="0" y="2435"/>
                    <a:pt x="0" y="2485"/>
                  </a:cubicBezTo>
                  <a:lnTo>
                    <a:pt x="0" y="2485"/>
                  </a:lnTo>
                  <a:cubicBezTo>
                    <a:pt x="0" y="2435"/>
                    <a:pt x="51" y="2388"/>
                    <a:pt x="97" y="2337"/>
                  </a:cubicBezTo>
                  <a:close/>
                  <a:moveTo>
                    <a:pt x="148" y="2337"/>
                  </a:moveTo>
                  <a:lnTo>
                    <a:pt x="97" y="2337"/>
                  </a:lnTo>
                  <a:lnTo>
                    <a:pt x="148" y="2337"/>
                  </a:lnTo>
                  <a:close/>
                  <a:moveTo>
                    <a:pt x="1998" y="928"/>
                  </a:moveTo>
                  <a:cubicBezTo>
                    <a:pt x="1901" y="1072"/>
                    <a:pt x="1850" y="1220"/>
                    <a:pt x="1753" y="1317"/>
                  </a:cubicBezTo>
                  <a:cubicBezTo>
                    <a:pt x="1850" y="1220"/>
                    <a:pt x="1901" y="1072"/>
                    <a:pt x="1998" y="928"/>
                  </a:cubicBezTo>
                  <a:close/>
                  <a:moveTo>
                    <a:pt x="1998" y="877"/>
                  </a:moveTo>
                  <a:lnTo>
                    <a:pt x="1998" y="928"/>
                  </a:lnTo>
                  <a:lnTo>
                    <a:pt x="1998" y="877"/>
                  </a:lnTo>
                  <a:close/>
                  <a:moveTo>
                    <a:pt x="1316" y="441"/>
                  </a:moveTo>
                  <a:cubicBezTo>
                    <a:pt x="1266" y="585"/>
                    <a:pt x="1266" y="682"/>
                    <a:pt x="1219" y="830"/>
                  </a:cubicBezTo>
                  <a:cubicBezTo>
                    <a:pt x="1168" y="974"/>
                    <a:pt x="1122" y="1122"/>
                    <a:pt x="1071" y="1220"/>
                  </a:cubicBezTo>
                  <a:cubicBezTo>
                    <a:pt x="974" y="1364"/>
                    <a:pt x="927" y="1461"/>
                    <a:pt x="830" y="1558"/>
                  </a:cubicBezTo>
                  <a:cubicBezTo>
                    <a:pt x="584" y="1804"/>
                    <a:pt x="389" y="2045"/>
                    <a:pt x="148" y="2291"/>
                  </a:cubicBezTo>
                  <a:lnTo>
                    <a:pt x="148" y="2291"/>
                  </a:lnTo>
                  <a:lnTo>
                    <a:pt x="148" y="2291"/>
                  </a:lnTo>
                  <a:cubicBezTo>
                    <a:pt x="389" y="2045"/>
                    <a:pt x="584" y="1804"/>
                    <a:pt x="830" y="1558"/>
                  </a:cubicBezTo>
                  <a:cubicBezTo>
                    <a:pt x="927" y="1461"/>
                    <a:pt x="974" y="1364"/>
                    <a:pt x="1071" y="1220"/>
                  </a:cubicBezTo>
                  <a:cubicBezTo>
                    <a:pt x="1122" y="1122"/>
                    <a:pt x="1168" y="974"/>
                    <a:pt x="1219" y="830"/>
                  </a:cubicBezTo>
                  <a:cubicBezTo>
                    <a:pt x="1266" y="682"/>
                    <a:pt x="1266" y="585"/>
                    <a:pt x="1316" y="441"/>
                  </a:cubicBez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1460" y="51"/>
                  </a:moveTo>
                  <a:cubicBezTo>
                    <a:pt x="1414" y="51"/>
                    <a:pt x="1414" y="51"/>
                    <a:pt x="1414" y="98"/>
                  </a:cubicBezTo>
                  <a:cubicBezTo>
                    <a:pt x="1414" y="51"/>
                    <a:pt x="1414" y="51"/>
                    <a:pt x="1460" y="51"/>
                  </a:cubicBezTo>
                  <a:lnTo>
                    <a:pt x="1460" y="51"/>
                  </a:lnTo>
                  <a:close/>
                  <a:moveTo>
                    <a:pt x="1363" y="1"/>
                  </a:moveTo>
                  <a:lnTo>
                    <a:pt x="1363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3"/>
            <p:cNvSpPr/>
            <p:nvPr/>
          </p:nvSpPr>
          <p:spPr>
            <a:xfrm>
              <a:off x="5485054" y="2777685"/>
              <a:ext cx="135221" cy="337133"/>
            </a:xfrm>
            <a:custGeom>
              <a:rect b="b" l="l" r="r" t="t"/>
              <a:pathLst>
                <a:path extrusionOk="0" h="1461" w="586">
                  <a:moveTo>
                    <a:pt x="488" y="1461"/>
                  </a:moveTo>
                  <a:lnTo>
                    <a:pt x="488" y="1461"/>
                  </a:lnTo>
                  <a:lnTo>
                    <a:pt x="488" y="1461"/>
                  </a:lnTo>
                  <a:close/>
                  <a:moveTo>
                    <a:pt x="488" y="1461"/>
                  </a:moveTo>
                  <a:lnTo>
                    <a:pt x="488" y="1461"/>
                  </a:lnTo>
                  <a:lnTo>
                    <a:pt x="488" y="1461"/>
                  </a:lnTo>
                  <a:close/>
                  <a:moveTo>
                    <a:pt x="488" y="1461"/>
                  </a:moveTo>
                  <a:lnTo>
                    <a:pt x="488" y="1461"/>
                  </a:lnTo>
                  <a:lnTo>
                    <a:pt x="488" y="1461"/>
                  </a:lnTo>
                  <a:close/>
                  <a:moveTo>
                    <a:pt x="441" y="1461"/>
                  </a:moveTo>
                  <a:lnTo>
                    <a:pt x="441" y="1461"/>
                  </a:lnTo>
                  <a:lnTo>
                    <a:pt x="441" y="1461"/>
                  </a:lnTo>
                  <a:close/>
                  <a:moveTo>
                    <a:pt x="344" y="1169"/>
                  </a:moveTo>
                  <a:lnTo>
                    <a:pt x="344" y="1169"/>
                  </a:lnTo>
                  <a:cubicBezTo>
                    <a:pt x="344" y="1266"/>
                    <a:pt x="390" y="1363"/>
                    <a:pt x="441" y="1461"/>
                  </a:cubicBezTo>
                  <a:cubicBezTo>
                    <a:pt x="390" y="1363"/>
                    <a:pt x="344" y="1266"/>
                    <a:pt x="344" y="1169"/>
                  </a:cubicBezTo>
                  <a:close/>
                  <a:moveTo>
                    <a:pt x="293" y="1071"/>
                  </a:moveTo>
                  <a:lnTo>
                    <a:pt x="293" y="1071"/>
                  </a:lnTo>
                  <a:cubicBezTo>
                    <a:pt x="293" y="1071"/>
                    <a:pt x="293" y="1118"/>
                    <a:pt x="344" y="1118"/>
                  </a:cubicBezTo>
                  <a:lnTo>
                    <a:pt x="344" y="1118"/>
                  </a:lnTo>
                  <a:lnTo>
                    <a:pt x="344" y="1118"/>
                  </a:lnTo>
                  <a:lnTo>
                    <a:pt x="390" y="1118"/>
                  </a:lnTo>
                  <a:lnTo>
                    <a:pt x="390" y="1169"/>
                  </a:lnTo>
                  <a:lnTo>
                    <a:pt x="390" y="1118"/>
                  </a:lnTo>
                  <a:lnTo>
                    <a:pt x="344" y="1118"/>
                  </a:lnTo>
                  <a:lnTo>
                    <a:pt x="344" y="1118"/>
                  </a:lnTo>
                  <a:lnTo>
                    <a:pt x="344" y="1118"/>
                  </a:lnTo>
                  <a:cubicBezTo>
                    <a:pt x="293" y="1118"/>
                    <a:pt x="293" y="1071"/>
                    <a:pt x="293" y="1071"/>
                  </a:cubicBezTo>
                  <a:close/>
                  <a:moveTo>
                    <a:pt x="344" y="974"/>
                  </a:moveTo>
                  <a:lnTo>
                    <a:pt x="344" y="974"/>
                  </a:lnTo>
                  <a:lnTo>
                    <a:pt x="293" y="974"/>
                  </a:lnTo>
                  <a:lnTo>
                    <a:pt x="293" y="974"/>
                  </a:lnTo>
                  <a:lnTo>
                    <a:pt x="344" y="974"/>
                  </a:lnTo>
                  <a:lnTo>
                    <a:pt x="344" y="974"/>
                  </a:lnTo>
                  <a:lnTo>
                    <a:pt x="390" y="974"/>
                  </a:lnTo>
                  <a:lnTo>
                    <a:pt x="390" y="1021"/>
                  </a:lnTo>
                  <a:lnTo>
                    <a:pt x="390" y="974"/>
                  </a:lnTo>
                  <a:lnTo>
                    <a:pt x="344" y="974"/>
                  </a:lnTo>
                  <a:close/>
                  <a:moveTo>
                    <a:pt x="344" y="826"/>
                  </a:moveTo>
                  <a:cubicBezTo>
                    <a:pt x="293" y="877"/>
                    <a:pt x="293" y="923"/>
                    <a:pt x="293" y="974"/>
                  </a:cubicBezTo>
                  <a:cubicBezTo>
                    <a:pt x="293" y="923"/>
                    <a:pt x="293" y="877"/>
                    <a:pt x="344" y="826"/>
                  </a:cubicBez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79"/>
                  </a:ln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585" y="0"/>
                  </a:moveTo>
                  <a:lnTo>
                    <a:pt x="585" y="0"/>
                  </a:lnTo>
                  <a:cubicBezTo>
                    <a:pt x="390" y="195"/>
                    <a:pt x="196" y="339"/>
                    <a:pt x="1" y="487"/>
                  </a:cubicBezTo>
                  <a:lnTo>
                    <a:pt x="1" y="487"/>
                  </a:lnTo>
                  <a:cubicBezTo>
                    <a:pt x="196" y="339"/>
                    <a:pt x="390" y="195"/>
                    <a:pt x="585" y="0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3"/>
            <p:cNvSpPr/>
            <p:nvPr/>
          </p:nvSpPr>
          <p:spPr>
            <a:xfrm>
              <a:off x="5575048" y="3137200"/>
              <a:ext cx="34382" cy="33459"/>
            </a:xfrm>
            <a:custGeom>
              <a:rect b="b" l="l" r="r" t="t"/>
              <a:pathLst>
                <a:path extrusionOk="0" h="145" w="149">
                  <a:moveTo>
                    <a:pt x="98" y="144"/>
                  </a:moveTo>
                  <a:lnTo>
                    <a:pt x="98" y="144"/>
                  </a:lnTo>
                  <a:lnTo>
                    <a:pt x="98" y="144"/>
                  </a:lnTo>
                  <a:lnTo>
                    <a:pt x="98" y="144"/>
                  </a:lnTo>
                  <a:close/>
                  <a:moveTo>
                    <a:pt x="51" y="144"/>
                  </a:moveTo>
                  <a:lnTo>
                    <a:pt x="51" y="144"/>
                  </a:lnTo>
                  <a:lnTo>
                    <a:pt x="51" y="144"/>
                  </a:lnTo>
                  <a:close/>
                  <a:moveTo>
                    <a:pt x="148" y="144"/>
                  </a:moveTo>
                  <a:lnTo>
                    <a:pt x="98" y="144"/>
                  </a:lnTo>
                  <a:lnTo>
                    <a:pt x="148" y="144"/>
                  </a:lnTo>
                  <a:close/>
                  <a:moveTo>
                    <a:pt x="0" y="144"/>
                  </a:moveTo>
                  <a:lnTo>
                    <a:pt x="0" y="144"/>
                  </a:lnTo>
                  <a:lnTo>
                    <a:pt x="0" y="144"/>
                  </a:lnTo>
                  <a:close/>
                  <a:moveTo>
                    <a:pt x="148" y="0"/>
                  </a:moveTo>
                  <a:lnTo>
                    <a:pt x="148" y="0"/>
                  </a:lnTo>
                  <a:lnTo>
                    <a:pt x="148" y="47"/>
                  </a:lnTo>
                  <a:lnTo>
                    <a:pt x="148" y="47"/>
                  </a:lnTo>
                  <a:lnTo>
                    <a:pt x="148" y="47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3"/>
            <p:cNvSpPr/>
            <p:nvPr/>
          </p:nvSpPr>
          <p:spPr>
            <a:xfrm>
              <a:off x="5417674" y="2890062"/>
              <a:ext cx="191755" cy="280598"/>
            </a:xfrm>
            <a:custGeom>
              <a:rect b="b" l="l" r="r" t="t"/>
              <a:pathLst>
                <a:path extrusionOk="0" h="1216" w="831">
                  <a:moveTo>
                    <a:pt x="246" y="0"/>
                  </a:moveTo>
                  <a:cubicBezTo>
                    <a:pt x="246" y="0"/>
                    <a:pt x="195" y="0"/>
                    <a:pt x="149" y="47"/>
                  </a:cubicBezTo>
                  <a:cubicBezTo>
                    <a:pt x="98" y="47"/>
                    <a:pt x="51" y="98"/>
                    <a:pt x="1" y="144"/>
                  </a:cubicBezTo>
                  <a:cubicBezTo>
                    <a:pt x="1" y="242"/>
                    <a:pt x="51" y="339"/>
                    <a:pt x="98" y="436"/>
                  </a:cubicBezTo>
                  <a:cubicBezTo>
                    <a:pt x="149" y="487"/>
                    <a:pt x="195" y="584"/>
                    <a:pt x="246" y="631"/>
                  </a:cubicBezTo>
                  <a:cubicBezTo>
                    <a:pt x="343" y="779"/>
                    <a:pt x="390" y="923"/>
                    <a:pt x="488" y="1021"/>
                  </a:cubicBezTo>
                  <a:cubicBezTo>
                    <a:pt x="585" y="1118"/>
                    <a:pt x="682" y="1215"/>
                    <a:pt x="830" y="1215"/>
                  </a:cubicBezTo>
                  <a:lnTo>
                    <a:pt x="830" y="1118"/>
                  </a:lnTo>
                  <a:lnTo>
                    <a:pt x="830" y="1071"/>
                  </a:lnTo>
                  <a:cubicBezTo>
                    <a:pt x="830" y="1071"/>
                    <a:pt x="780" y="1021"/>
                    <a:pt x="780" y="974"/>
                  </a:cubicBezTo>
                  <a:lnTo>
                    <a:pt x="733" y="974"/>
                  </a:lnTo>
                  <a:cubicBezTo>
                    <a:pt x="682" y="876"/>
                    <a:pt x="636" y="779"/>
                    <a:pt x="636" y="682"/>
                  </a:cubicBezTo>
                  <a:lnTo>
                    <a:pt x="488" y="682"/>
                  </a:lnTo>
                  <a:cubicBezTo>
                    <a:pt x="488" y="631"/>
                    <a:pt x="488" y="631"/>
                    <a:pt x="538" y="631"/>
                  </a:cubicBezTo>
                  <a:lnTo>
                    <a:pt x="636" y="631"/>
                  </a:lnTo>
                  <a:cubicBezTo>
                    <a:pt x="585" y="631"/>
                    <a:pt x="585" y="584"/>
                    <a:pt x="585" y="584"/>
                  </a:cubicBezTo>
                  <a:lnTo>
                    <a:pt x="488" y="584"/>
                  </a:lnTo>
                  <a:cubicBezTo>
                    <a:pt x="488" y="584"/>
                    <a:pt x="441" y="534"/>
                    <a:pt x="488" y="534"/>
                  </a:cubicBezTo>
                  <a:lnTo>
                    <a:pt x="538" y="534"/>
                  </a:lnTo>
                  <a:cubicBezTo>
                    <a:pt x="538" y="534"/>
                    <a:pt x="585" y="534"/>
                    <a:pt x="585" y="487"/>
                  </a:cubicBezTo>
                  <a:cubicBezTo>
                    <a:pt x="585" y="436"/>
                    <a:pt x="585" y="390"/>
                    <a:pt x="636" y="339"/>
                  </a:cubicBezTo>
                  <a:lnTo>
                    <a:pt x="636" y="292"/>
                  </a:lnTo>
                  <a:lnTo>
                    <a:pt x="636" y="242"/>
                  </a:lnTo>
                  <a:cubicBezTo>
                    <a:pt x="585" y="242"/>
                    <a:pt x="585" y="195"/>
                    <a:pt x="538" y="195"/>
                  </a:cubicBezTo>
                  <a:cubicBezTo>
                    <a:pt x="538" y="195"/>
                    <a:pt x="488" y="242"/>
                    <a:pt x="441" y="242"/>
                  </a:cubicBezTo>
                  <a:cubicBezTo>
                    <a:pt x="390" y="195"/>
                    <a:pt x="246" y="47"/>
                    <a:pt x="293" y="47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3"/>
            <p:cNvSpPr/>
            <p:nvPr/>
          </p:nvSpPr>
          <p:spPr>
            <a:xfrm>
              <a:off x="5406828" y="2923291"/>
              <a:ext cx="202601" cy="247369"/>
            </a:xfrm>
            <a:custGeom>
              <a:rect b="b" l="l" r="r" t="t"/>
              <a:pathLst>
                <a:path extrusionOk="0" h="1072" w="878">
                  <a:moveTo>
                    <a:pt x="48" y="0"/>
                  </a:moveTo>
                  <a:cubicBezTo>
                    <a:pt x="1" y="51"/>
                    <a:pt x="1" y="51"/>
                    <a:pt x="1" y="98"/>
                  </a:cubicBezTo>
                  <a:lnTo>
                    <a:pt x="1" y="148"/>
                  </a:lnTo>
                  <a:cubicBezTo>
                    <a:pt x="48" y="292"/>
                    <a:pt x="145" y="390"/>
                    <a:pt x="242" y="538"/>
                  </a:cubicBezTo>
                  <a:cubicBezTo>
                    <a:pt x="293" y="635"/>
                    <a:pt x="340" y="830"/>
                    <a:pt x="437" y="927"/>
                  </a:cubicBezTo>
                  <a:cubicBezTo>
                    <a:pt x="535" y="1025"/>
                    <a:pt x="632" y="1025"/>
                    <a:pt x="729" y="1071"/>
                  </a:cubicBezTo>
                  <a:lnTo>
                    <a:pt x="877" y="1071"/>
                  </a:lnTo>
                  <a:cubicBezTo>
                    <a:pt x="729" y="1071"/>
                    <a:pt x="632" y="974"/>
                    <a:pt x="535" y="877"/>
                  </a:cubicBezTo>
                  <a:cubicBezTo>
                    <a:pt x="437" y="779"/>
                    <a:pt x="390" y="635"/>
                    <a:pt x="293" y="487"/>
                  </a:cubicBezTo>
                  <a:cubicBezTo>
                    <a:pt x="242" y="440"/>
                    <a:pt x="196" y="343"/>
                    <a:pt x="145" y="292"/>
                  </a:cubicBezTo>
                  <a:cubicBezTo>
                    <a:pt x="98" y="195"/>
                    <a:pt x="48" y="98"/>
                    <a:pt x="4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3"/>
            <p:cNvSpPr/>
            <p:nvPr/>
          </p:nvSpPr>
          <p:spPr>
            <a:xfrm>
              <a:off x="5564202" y="2923291"/>
              <a:ext cx="231" cy="89994"/>
            </a:xfrm>
            <a:custGeom>
              <a:rect b="b" l="l" r="r" t="t"/>
              <a:pathLst>
                <a:path extrusionOk="0" h="390" w="1">
                  <a:moveTo>
                    <a:pt x="1" y="390"/>
                  </a:moveTo>
                  <a:lnTo>
                    <a:pt x="1" y="390"/>
                  </a:lnTo>
                  <a:lnTo>
                    <a:pt x="1" y="39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3"/>
            <p:cNvSpPr/>
            <p:nvPr/>
          </p:nvSpPr>
          <p:spPr>
            <a:xfrm>
              <a:off x="5474439" y="2216029"/>
              <a:ext cx="684873" cy="729878"/>
            </a:xfrm>
            <a:custGeom>
              <a:rect b="b" l="l" r="r" t="t"/>
              <a:pathLst>
                <a:path extrusionOk="0" h="3163" w="2968">
                  <a:moveTo>
                    <a:pt x="2178" y="1558"/>
                  </a:moveTo>
                  <a:lnTo>
                    <a:pt x="2178" y="1558"/>
                  </a:lnTo>
                  <a:cubicBezTo>
                    <a:pt x="2149" y="1593"/>
                    <a:pt x="2120" y="1627"/>
                    <a:pt x="2091" y="1655"/>
                  </a:cubicBezTo>
                  <a:lnTo>
                    <a:pt x="2189" y="1558"/>
                  </a:lnTo>
                  <a:close/>
                  <a:moveTo>
                    <a:pt x="2091" y="0"/>
                  </a:moveTo>
                  <a:cubicBezTo>
                    <a:pt x="2045" y="0"/>
                    <a:pt x="2045" y="0"/>
                    <a:pt x="2045" y="47"/>
                  </a:cubicBezTo>
                  <a:cubicBezTo>
                    <a:pt x="1994" y="144"/>
                    <a:pt x="1994" y="292"/>
                    <a:pt x="1947" y="390"/>
                  </a:cubicBezTo>
                  <a:cubicBezTo>
                    <a:pt x="1897" y="534"/>
                    <a:pt x="1897" y="631"/>
                    <a:pt x="1850" y="779"/>
                  </a:cubicBezTo>
                  <a:cubicBezTo>
                    <a:pt x="1799" y="923"/>
                    <a:pt x="1753" y="1071"/>
                    <a:pt x="1702" y="1169"/>
                  </a:cubicBezTo>
                  <a:cubicBezTo>
                    <a:pt x="1605" y="1313"/>
                    <a:pt x="1558" y="1410"/>
                    <a:pt x="1461" y="1507"/>
                  </a:cubicBezTo>
                  <a:cubicBezTo>
                    <a:pt x="1215" y="1753"/>
                    <a:pt x="1020" y="1994"/>
                    <a:pt x="779" y="2240"/>
                  </a:cubicBezTo>
                  <a:lnTo>
                    <a:pt x="779" y="2286"/>
                  </a:lnTo>
                  <a:lnTo>
                    <a:pt x="728" y="2286"/>
                  </a:lnTo>
                  <a:cubicBezTo>
                    <a:pt x="682" y="2337"/>
                    <a:pt x="631" y="2384"/>
                    <a:pt x="631" y="2434"/>
                  </a:cubicBezTo>
                  <a:cubicBezTo>
                    <a:pt x="436" y="2629"/>
                    <a:pt x="242" y="2773"/>
                    <a:pt x="47" y="2921"/>
                  </a:cubicBezTo>
                  <a:lnTo>
                    <a:pt x="47" y="2968"/>
                  </a:lnTo>
                  <a:cubicBezTo>
                    <a:pt x="0" y="2968"/>
                    <a:pt x="144" y="3116"/>
                    <a:pt x="195" y="3163"/>
                  </a:cubicBezTo>
                  <a:cubicBezTo>
                    <a:pt x="242" y="3163"/>
                    <a:pt x="292" y="3116"/>
                    <a:pt x="292" y="3116"/>
                  </a:cubicBezTo>
                  <a:cubicBezTo>
                    <a:pt x="339" y="3116"/>
                    <a:pt x="339" y="3065"/>
                    <a:pt x="390" y="3065"/>
                  </a:cubicBezTo>
                  <a:cubicBezTo>
                    <a:pt x="487" y="3019"/>
                    <a:pt x="534" y="2968"/>
                    <a:pt x="631" y="2921"/>
                  </a:cubicBezTo>
                  <a:cubicBezTo>
                    <a:pt x="876" y="2773"/>
                    <a:pt x="1168" y="2578"/>
                    <a:pt x="1410" y="2384"/>
                  </a:cubicBezTo>
                  <a:cubicBezTo>
                    <a:pt x="1605" y="2240"/>
                    <a:pt x="1753" y="2045"/>
                    <a:pt x="1947" y="1850"/>
                  </a:cubicBezTo>
                  <a:cubicBezTo>
                    <a:pt x="1897" y="1753"/>
                    <a:pt x="1947" y="1702"/>
                    <a:pt x="1994" y="1605"/>
                  </a:cubicBezTo>
                  <a:cubicBezTo>
                    <a:pt x="2045" y="1605"/>
                    <a:pt x="2091" y="1558"/>
                    <a:pt x="2142" y="1558"/>
                  </a:cubicBezTo>
                  <a:lnTo>
                    <a:pt x="2178" y="1558"/>
                  </a:lnTo>
                  <a:cubicBezTo>
                    <a:pt x="2247" y="1475"/>
                    <a:pt x="2315" y="1381"/>
                    <a:pt x="2384" y="1313"/>
                  </a:cubicBezTo>
                  <a:lnTo>
                    <a:pt x="2384" y="1266"/>
                  </a:lnTo>
                  <a:cubicBezTo>
                    <a:pt x="2481" y="1169"/>
                    <a:pt x="2532" y="1021"/>
                    <a:pt x="2629" y="877"/>
                  </a:cubicBezTo>
                  <a:lnTo>
                    <a:pt x="2629" y="826"/>
                  </a:lnTo>
                  <a:cubicBezTo>
                    <a:pt x="2773" y="584"/>
                    <a:pt x="2870" y="339"/>
                    <a:pt x="2968" y="98"/>
                  </a:cubicBezTo>
                  <a:lnTo>
                    <a:pt x="2870" y="98"/>
                  </a:lnTo>
                  <a:cubicBezTo>
                    <a:pt x="2676" y="98"/>
                    <a:pt x="2481" y="47"/>
                    <a:pt x="2337" y="47"/>
                  </a:cubicBezTo>
                  <a:cubicBezTo>
                    <a:pt x="2239" y="47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3"/>
            <p:cNvSpPr/>
            <p:nvPr/>
          </p:nvSpPr>
          <p:spPr>
            <a:xfrm>
              <a:off x="5934562" y="1979506"/>
              <a:ext cx="292133" cy="259138"/>
            </a:xfrm>
            <a:custGeom>
              <a:rect b="b" l="l" r="r" t="t"/>
              <a:pathLst>
                <a:path extrusionOk="0" h="1123" w="1266">
                  <a:moveTo>
                    <a:pt x="390" y="1"/>
                  </a:moveTo>
                  <a:cubicBezTo>
                    <a:pt x="292" y="293"/>
                    <a:pt x="195" y="636"/>
                    <a:pt x="0" y="975"/>
                  </a:cubicBezTo>
                  <a:cubicBezTo>
                    <a:pt x="51" y="975"/>
                    <a:pt x="51" y="975"/>
                    <a:pt x="97" y="1025"/>
                  </a:cubicBezTo>
                  <a:cubicBezTo>
                    <a:pt x="148" y="1025"/>
                    <a:pt x="245" y="1072"/>
                    <a:pt x="343" y="1072"/>
                  </a:cubicBezTo>
                  <a:cubicBezTo>
                    <a:pt x="487" y="1072"/>
                    <a:pt x="682" y="1123"/>
                    <a:pt x="876" y="1123"/>
                  </a:cubicBezTo>
                  <a:lnTo>
                    <a:pt x="974" y="1123"/>
                  </a:lnTo>
                  <a:cubicBezTo>
                    <a:pt x="1024" y="1123"/>
                    <a:pt x="1024" y="1123"/>
                    <a:pt x="1024" y="1072"/>
                  </a:cubicBezTo>
                  <a:cubicBezTo>
                    <a:pt x="1071" y="1072"/>
                    <a:pt x="1071" y="1072"/>
                    <a:pt x="1071" y="1025"/>
                  </a:cubicBezTo>
                  <a:cubicBezTo>
                    <a:pt x="1169" y="928"/>
                    <a:pt x="1169" y="831"/>
                    <a:pt x="1219" y="733"/>
                  </a:cubicBezTo>
                  <a:cubicBezTo>
                    <a:pt x="1266" y="636"/>
                    <a:pt x="1266" y="585"/>
                    <a:pt x="1266" y="488"/>
                  </a:cubicBezTo>
                  <a:cubicBezTo>
                    <a:pt x="1219" y="488"/>
                    <a:pt x="1122" y="488"/>
                    <a:pt x="1024" y="441"/>
                  </a:cubicBezTo>
                  <a:cubicBezTo>
                    <a:pt x="876" y="390"/>
                    <a:pt x="682" y="344"/>
                    <a:pt x="584" y="196"/>
                  </a:cubicBezTo>
                  <a:cubicBezTo>
                    <a:pt x="538" y="149"/>
                    <a:pt x="487" y="52"/>
                    <a:pt x="48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3"/>
            <p:cNvSpPr/>
            <p:nvPr/>
          </p:nvSpPr>
          <p:spPr>
            <a:xfrm>
              <a:off x="5519205" y="3002439"/>
              <a:ext cx="56073" cy="22614"/>
            </a:xfrm>
            <a:custGeom>
              <a:rect b="b" l="l" r="r" t="t"/>
              <a:pathLst>
                <a:path extrusionOk="0" h="98" w="243">
                  <a:moveTo>
                    <a:pt x="145" y="0"/>
                  </a:moveTo>
                  <a:cubicBezTo>
                    <a:pt x="145" y="47"/>
                    <a:pt x="98" y="47"/>
                    <a:pt x="98" y="47"/>
                  </a:cubicBezTo>
                  <a:lnTo>
                    <a:pt x="48" y="47"/>
                  </a:lnTo>
                  <a:cubicBezTo>
                    <a:pt x="1" y="47"/>
                    <a:pt x="48" y="97"/>
                    <a:pt x="48" y="97"/>
                  </a:cubicBezTo>
                  <a:lnTo>
                    <a:pt x="145" y="97"/>
                  </a:lnTo>
                  <a:lnTo>
                    <a:pt x="196" y="47"/>
                  </a:lnTo>
                  <a:lnTo>
                    <a:pt x="242" y="47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3"/>
            <p:cNvSpPr/>
            <p:nvPr/>
          </p:nvSpPr>
          <p:spPr>
            <a:xfrm>
              <a:off x="5530051" y="3035668"/>
              <a:ext cx="45227" cy="11769"/>
            </a:xfrm>
            <a:custGeom>
              <a:rect b="b" l="l" r="r" t="t"/>
              <a:pathLst>
                <a:path extrusionOk="0" h="51" w="196">
                  <a:moveTo>
                    <a:pt x="51" y="0"/>
                  </a:moveTo>
                  <a:cubicBezTo>
                    <a:pt x="1" y="0"/>
                    <a:pt x="1" y="0"/>
                    <a:pt x="1" y="51"/>
                  </a:cubicBezTo>
                  <a:lnTo>
                    <a:pt x="195" y="5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3"/>
            <p:cNvSpPr/>
            <p:nvPr/>
          </p:nvSpPr>
          <p:spPr>
            <a:xfrm>
              <a:off x="5923717" y="2597927"/>
              <a:ext cx="33459" cy="45228"/>
            </a:xfrm>
            <a:custGeom>
              <a:rect b="b" l="l" r="r" t="t"/>
              <a:pathLst>
                <a:path extrusionOk="0" h="196" w="145">
                  <a:moveTo>
                    <a:pt x="47" y="98"/>
                  </a:moveTo>
                  <a:cubicBezTo>
                    <a:pt x="47" y="98"/>
                    <a:pt x="0" y="145"/>
                    <a:pt x="0" y="195"/>
                  </a:cubicBezTo>
                  <a:cubicBezTo>
                    <a:pt x="0" y="145"/>
                    <a:pt x="47" y="98"/>
                    <a:pt x="47" y="98"/>
                  </a:cubicBezTo>
                  <a:close/>
                  <a:moveTo>
                    <a:pt x="98" y="98"/>
                  </a:moveTo>
                  <a:lnTo>
                    <a:pt x="47" y="98"/>
                  </a:lnTo>
                  <a:lnTo>
                    <a:pt x="98" y="98"/>
                  </a:lnTo>
                  <a:close/>
                  <a:moveTo>
                    <a:pt x="98" y="47"/>
                  </a:moveTo>
                  <a:lnTo>
                    <a:pt x="98" y="98"/>
                  </a:lnTo>
                  <a:lnTo>
                    <a:pt x="98" y="47"/>
                  </a:lnTo>
                  <a:close/>
                  <a:moveTo>
                    <a:pt x="98" y="47"/>
                  </a:moveTo>
                  <a:lnTo>
                    <a:pt x="98" y="47"/>
                  </a:lnTo>
                  <a:lnTo>
                    <a:pt x="98" y="47"/>
                  </a:lnTo>
                  <a:close/>
                  <a:moveTo>
                    <a:pt x="98" y="47"/>
                  </a:moveTo>
                  <a:lnTo>
                    <a:pt x="98" y="47"/>
                  </a:lnTo>
                  <a:lnTo>
                    <a:pt x="98" y="47"/>
                  </a:lnTo>
                  <a:close/>
                  <a:moveTo>
                    <a:pt x="98" y="47"/>
                  </a:moveTo>
                  <a:lnTo>
                    <a:pt x="98" y="47"/>
                  </a:lnTo>
                  <a:lnTo>
                    <a:pt x="98" y="47"/>
                  </a:lnTo>
                  <a:close/>
                  <a:moveTo>
                    <a:pt x="144" y="0"/>
                  </a:moveTo>
                  <a:lnTo>
                    <a:pt x="144" y="47"/>
                  </a:lnTo>
                  <a:close/>
                </a:path>
              </a:pathLst>
            </a:custGeom>
            <a:solidFill>
              <a:srgbClr val="F8E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3"/>
            <p:cNvSpPr/>
            <p:nvPr/>
          </p:nvSpPr>
          <p:spPr>
            <a:xfrm>
              <a:off x="5911948" y="2575544"/>
              <a:ext cx="67610" cy="67611"/>
            </a:xfrm>
            <a:custGeom>
              <a:rect b="b" l="l" r="r" t="t"/>
              <a:pathLst>
                <a:path extrusionOk="0" h="293" w="293">
                  <a:moveTo>
                    <a:pt x="246" y="0"/>
                  </a:moveTo>
                  <a:cubicBezTo>
                    <a:pt x="195" y="0"/>
                    <a:pt x="149" y="47"/>
                    <a:pt x="98" y="47"/>
                  </a:cubicBezTo>
                  <a:cubicBezTo>
                    <a:pt x="51" y="144"/>
                    <a:pt x="1" y="195"/>
                    <a:pt x="51" y="292"/>
                  </a:cubicBezTo>
                  <a:cubicBezTo>
                    <a:pt x="51" y="242"/>
                    <a:pt x="98" y="195"/>
                    <a:pt x="98" y="195"/>
                  </a:cubicBezTo>
                  <a:lnTo>
                    <a:pt x="149" y="195"/>
                  </a:lnTo>
                  <a:lnTo>
                    <a:pt x="149" y="144"/>
                  </a:lnTo>
                  <a:lnTo>
                    <a:pt x="195" y="144"/>
                  </a:lnTo>
                  <a:lnTo>
                    <a:pt x="195" y="9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0C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3"/>
            <p:cNvSpPr/>
            <p:nvPr/>
          </p:nvSpPr>
          <p:spPr>
            <a:xfrm>
              <a:off x="5968714" y="1799979"/>
              <a:ext cx="359512" cy="299981"/>
            </a:xfrm>
            <a:custGeom>
              <a:rect b="b" l="l" r="r" t="t"/>
              <a:pathLst>
                <a:path extrusionOk="0" h="1300" w="1558">
                  <a:moveTo>
                    <a:pt x="339" y="0"/>
                  </a:moveTo>
                  <a:cubicBezTo>
                    <a:pt x="292" y="0"/>
                    <a:pt x="195" y="97"/>
                    <a:pt x="195" y="148"/>
                  </a:cubicBezTo>
                  <a:cubicBezTo>
                    <a:pt x="144" y="195"/>
                    <a:pt x="144" y="245"/>
                    <a:pt x="97" y="292"/>
                  </a:cubicBezTo>
                  <a:cubicBezTo>
                    <a:pt x="47" y="440"/>
                    <a:pt x="0" y="538"/>
                    <a:pt x="0" y="682"/>
                  </a:cubicBezTo>
                  <a:cubicBezTo>
                    <a:pt x="0" y="927"/>
                    <a:pt x="195" y="1168"/>
                    <a:pt x="436" y="1266"/>
                  </a:cubicBezTo>
                  <a:cubicBezTo>
                    <a:pt x="518" y="1287"/>
                    <a:pt x="608" y="1299"/>
                    <a:pt x="700" y="1299"/>
                  </a:cubicBezTo>
                  <a:cubicBezTo>
                    <a:pt x="828" y="1299"/>
                    <a:pt x="958" y="1276"/>
                    <a:pt x="1071" y="1219"/>
                  </a:cubicBezTo>
                  <a:cubicBezTo>
                    <a:pt x="1168" y="1168"/>
                    <a:pt x="1266" y="1024"/>
                    <a:pt x="1313" y="927"/>
                  </a:cubicBezTo>
                  <a:cubicBezTo>
                    <a:pt x="1410" y="682"/>
                    <a:pt x="1507" y="487"/>
                    <a:pt x="1558" y="245"/>
                  </a:cubicBezTo>
                  <a:lnTo>
                    <a:pt x="339" y="0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3"/>
            <p:cNvSpPr/>
            <p:nvPr/>
          </p:nvSpPr>
          <p:spPr>
            <a:xfrm>
              <a:off x="5968714" y="1799979"/>
              <a:ext cx="359512" cy="299981"/>
            </a:xfrm>
            <a:custGeom>
              <a:rect b="b" l="l" r="r" t="t"/>
              <a:pathLst>
                <a:path extrusionOk="0" h="1300" w="1558">
                  <a:moveTo>
                    <a:pt x="339" y="0"/>
                  </a:moveTo>
                  <a:cubicBezTo>
                    <a:pt x="292" y="0"/>
                    <a:pt x="195" y="97"/>
                    <a:pt x="195" y="148"/>
                  </a:cubicBezTo>
                  <a:cubicBezTo>
                    <a:pt x="144" y="195"/>
                    <a:pt x="144" y="245"/>
                    <a:pt x="97" y="292"/>
                  </a:cubicBezTo>
                  <a:cubicBezTo>
                    <a:pt x="47" y="440"/>
                    <a:pt x="0" y="538"/>
                    <a:pt x="0" y="682"/>
                  </a:cubicBezTo>
                  <a:cubicBezTo>
                    <a:pt x="0" y="927"/>
                    <a:pt x="195" y="1168"/>
                    <a:pt x="436" y="1266"/>
                  </a:cubicBezTo>
                  <a:cubicBezTo>
                    <a:pt x="518" y="1287"/>
                    <a:pt x="608" y="1299"/>
                    <a:pt x="700" y="1299"/>
                  </a:cubicBezTo>
                  <a:cubicBezTo>
                    <a:pt x="828" y="1299"/>
                    <a:pt x="958" y="1276"/>
                    <a:pt x="1071" y="1219"/>
                  </a:cubicBezTo>
                  <a:cubicBezTo>
                    <a:pt x="1168" y="1168"/>
                    <a:pt x="1266" y="1024"/>
                    <a:pt x="1313" y="927"/>
                  </a:cubicBezTo>
                  <a:cubicBezTo>
                    <a:pt x="1410" y="682"/>
                    <a:pt x="1507" y="487"/>
                    <a:pt x="1558" y="245"/>
                  </a:cubicBezTo>
                  <a:lnTo>
                    <a:pt x="339" y="0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3"/>
            <p:cNvSpPr/>
            <p:nvPr/>
          </p:nvSpPr>
          <p:spPr>
            <a:xfrm>
              <a:off x="6024325" y="1799979"/>
              <a:ext cx="157604" cy="56766"/>
            </a:xfrm>
            <a:custGeom>
              <a:rect b="b" l="l" r="r" t="t"/>
              <a:pathLst>
                <a:path extrusionOk="0" h="246" w="683">
                  <a:moveTo>
                    <a:pt x="98" y="0"/>
                  </a:moveTo>
                  <a:cubicBezTo>
                    <a:pt x="51" y="0"/>
                    <a:pt x="51" y="51"/>
                    <a:pt x="1" y="97"/>
                  </a:cubicBezTo>
                  <a:cubicBezTo>
                    <a:pt x="195" y="195"/>
                    <a:pt x="441" y="245"/>
                    <a:pt x="682" y="245"/>
                  </a:cubicBezTo>
                  <a:lnTo>
                    <a:pt x="682" y="9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3"/>
            <p:cNvSpPr/>
            <p:nvPr/>
          </p:nvSpPr>
          <p:spPr>
            <a:xfrm>
              <a:off x="5878720" y="1160098"/>
              <a:ext cx="517116" cy="359516"/>
            </a:xfrm>
            <a:custGeom>
              <a:rect b="b" l="l" r="r" t="t"/>
              <a:pathLst>
                <a:path extrusionOk="0" h="1558" w="2241">
                  <a:moveTo>
                    <a:pt x="1851" y="0"/>
                  </a:moveTo>
                  <a:cubicBezTo>
                    <a:pt x="1605" y="47"/>
                    <a:pt x="1411" y="144"/>
                    <a:pt x="1216" y="292"/>
                  </a:cubicBezTo>
                  <a:cubicBezTo>
                    <a:pt x="924" y="534"/>
                    <a:pt x="585" y="779"/>
                    <a:pt x="293" y="1020"/>
                  </a:cubicBezTo>
                  <a:cubicBezTo>
                    <a:pt x="195" y="1118"/>
                    <a:pt x="98" y="1215"/>
                    <a:pt x="47" y="1313"/>
                  </a:cubicBezTo>
                  <a:cubicBezTo>
                    <a:pt x="1" y="1363"/>
                    <a:pt x="1" y="1410"/>
                    <a:pt x="1" y="1410"/>
                  </a:cubicBezTo>
                  <a:cubicBezTo>
                    <a:pt x="1" y="1507"/>
                    <a:pt x="47" y="1558"/>
                    <a:pt x="145" y="1558"/>
                  </a:cubicBezTo>
                  <a:cubicBezTo>
                    <a:pt x="195" y="1558"/>
                    <a:pt x="242" y="1507"/>
                    <a:pt x="293" y="1507"/>
                  </a:cubicBezTo>
                  <a:cubicBezTo>
                    <a:pt x="390" y="1461"/>
                    <a:pt x="437" y="1461"/>
                    <a:pt x="487" y="1410"/>
                  </a:cubicBezTo>
                  <a:cubicBezTo>
                    <a:pt x="729" y="1313"/>
                    <a:pt x="924" y="1215"/>
                    <a:pt x="1118" y="1071"/>
                  </a:cubicBezTo>
                  <a:cubicBezTo>
                    <a:pt x="1364" y="876"/>
                    <a:pt x="1605" y="728"/>
                    <a:pt x="1851" y="584"/>
                  </a:cubicBezTo>
                  <a:cubicBezTo>
                    <a:pt x="1995" y="436"/>
                    <a:pt x="2240" y="195"/>
                    <a:pt x="2045" y="47"/>
                  </a:cubicBezTo>
                  <a:cubicBezTo>
                    <a:pt x="1995" y="0"/>
                    <a:pt x="1897" y="0"/>
                    <a:pt x="1851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3"/>
            <p:cNvSpPr/>
            <p:nvPr/>
          </p:nvSpPr>
          <p:spPr>
            <a:xfrm>
              <a:off x="5878720" y="1453617"/>
              <a:ext cx="392972" cy="346594"/>
            </a:xfrm>
            <a:custGeom>
              <a:rect b="b" l="l" r="r" t="t"/>
              <a:pathLst>
                <a:path extrusionOk="0" h="1502" w="1703">
                  <a:moveTo>
                    <a:pt x="225" y="0"/>
                  </a:moveTo>
                  <a:cubicBezTo>
                    <a:pt x="183" y="0"/>
                    <a:pt x="140" y="12"/>
                    <a:pt x="98" y="41"/>
                  </a:cubicBezTo>
                  <a:cubicBezTo>
                    <a:pt x="47" y="41"/>
                    <a:pt x="1" y="91"/>
                    <a:pt x="1" y="138"/>
                  </a:cubicBezTo>
                  <a:cubicBezTo>
                    <a:pt x="1" y="189"/>
                    <a:pt x="47" y="235"/>
                    <a:pt x="98" y="333"/>
                  </a:cubicBezTo>
                  <a:cubicBezTo>
                    <a:pt x="293" y="578"/>
                    <a:pt x="682" y="675"/>
                    <a:pt x="924" y="967"/>
                  </a:cubicBezTo>
                  <a:cubicBezTo>
                    <a:pt x="924" y="967"/>
                    <a:pt x="924" y="1014"/>
                    <a:pt x="974" y="1014"/>
                  </a:cubicBezTo>
                  <a:cubicBezTo>
                    <a:pt x="974" y="1065"/>
                    <a:pt x="974" y="1112"/>
                    <a:pt x="1021" y="1112"/>
                  </a:cubicBezTo>
                  <a:cubicBezTo>
                    <a:pt x="1072" y="1260"/>
                    <a:pt x="1118" y="1404"/>
                    <a:pt x="1266" y="1454"/>
                  </a:cubicBezTo>
                  <a:cubicBezTo>
                    <a:pt x="1313" y="1501"/>
                    <a:pt x="1313" y="1501"/>
                    <a:pt x="1364" y="1501"/>
                  </a:cubicBezTo>
                  <a:lnTo>
                    <a:pt x="1411" y="1454"/>
                  </a:lnTo>
                  <a:cubicBezTo>
                    <a:pt x="1411" y="1454"/>
                    <a:pt x="1508" y="1454"/>
                    <a:pt x="1508" y="1404"/>
                  </a:cubicBezTo>
                  <a:lnTo>
                    <a:pt x="1605" y="1404"/>
                  </a:lnTo>
                  <a:lnTo>
                    <a:pt x="1605" y="1306"/>
                  </a:lnTo>
                  <a:cubicBezTo>
                    <a:pt x="1605" y="1357"/>
                    <a:pt x="1605" y="1357"/>
                    <a:pt x="1656" y="1357"/>
                  </a:cubicBezTo>
                  <a:cubicBezTo>
                    <a:pt x="1656" y="1357"/>
                    <a:pt x="1703" y="1357"/>
                    <a:pt x="1703" y="1306"/>
                  </a:cubicBezTo>
                  <a:lnTo>
                    <a:pt x="1703" y="1260"/>
                  </a:lnTo>
                  <a:cubicBezTo>
                    <a:pt x="1703" y="1260"/>
                    <a:pt x="1703" y="1209"/>
                    <a:pt x="1656" y="1209"/>
                  </a:cubicBezTo>
                  <a:cubicBezTo>
                    <a:pt x="1617" y="1173"/>
                    <a:pt x="1580" y="1134"/>
                    <a:pt x="1520" y="1097"/>
                  </a:cubicBezTo>
                  <a:lnTo>
                    <a:pt x="1520" y="1097"/>
                  </a:lnTo>
                  <a:cubicBezTo>
                    <a:pt x="1529" y="1092"/>
                    <a:pt x="1541" y="1081"/>
                    <a:pt x="1558" y="1065"/>
                  </a:cubicBezTo>
                  <a:cubicBezTo>
                    <a:pt x="1605" y="1065"/>
                    <a:pt x="1605" y="1065"/>
                    <a:pt x="1605" y="1014"/>
                  </a:cubicBezTo>
                  <a:lnTo>
                    <a:pt x="1461" y="870"/>
                  </a:lnTo>
                  <a:cubicBezTo>
                    <a:pt x="1412" y="845"/>
                    <a:pt x="1364" y="845"/>
                    <a:pt x="1315" y="845"/>
                  </a:cubicBezTo>
                  <a:cubicBezTo>
                    <a:pt x="1266" y="845"/>
                    <a:pt x="1218" y="845"/>
                    <a:pt x="1169" y="820"/>
                  </a:cubicBezTo>
                  <a:cubicBezTo>
                    <a:pt x="1072" y="722"/>
                    <a:pt x="974" y="675"/>
                    <a:pt x="924" y="578"/>
                  </a:cubicBezTo>
                  <a:cubicBezTo>
                    <a:pt x="877" y="527"/>
                    <a:pt x="826" y="481"/>
                    <a:pt x="780" y="383"/>
                  </a:cubicBezTo>
                  <a:cubicBezTo>
                    <a:pt x="682" y="286"/>
                    <a:pt x="632" y="189"/>
                    <a:pt x="534" y="138"/>
                  </a:cubicBezTo>
                  <a:cubicBezTo>
                    <a:pt x="432" y="69"/>
                    <a:pt x="328" y="0"/>
                    <a:pt x="225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>
              <a:off x="5878720" y="1215709"/>
              <a:ext cx="303209" cy="303904"/>
            </a:xfrm>
            <a:custGeom>
              <a:rect b="b" l="l" r="r" t="t"/>
              <a:pathLst>
                <a:path extrusionOk="0" h="1317" w="1314">
                  <a:moveTo>
                    <a:pt x="47" y="1317"/>
                  </a:moveTo>
                  <a:lnTo>
                    <a:pt x="47" y="1317"/>
                  </a:lnTo>
                  <a:lnTo>
                    <a:pt x="47" y="1317"/>
                  </a:lnTo>
                  <a:close/>
                  <a:moveTo>
                    <a:pt x="585" y="1220"/>
                  </a:moveTo>
                  <a:lnTo>
                    <a:pt x="585" y="1220"/>
                  </a:lnTo>
                  <a:lnTo>
                    <a:pt x="585" y="1220"/>
                  </a:lnTo>
                  <a:close/>
                  <a:moveTo>
                    <a:pt x="585" y="1220"/>
                  </a:moveTo>
                  <a:lnTo>
                    <a:pt x="585" y="1220"/>
                  </a:lnTo>
                  <a:lnTo>
                    <a:pt x="585" y="1220"/>
                  </a:lnTo>
                  <a:close/>
                  <a:moveTo>
                    <a:pt x="585" y="1220"/>
                  </a:moveTo>
                  <a:lnTo>
                    <a:pt x="585" y="1220"/>
                  </a:lnTo>
                  <a:lnTo>
                    <a:pt x="585" y="1220"/>
                  </a:lnTo>
                  <a:close/>
                  <a:moveTo>
                    <a:pt x="585" y="1169"/>
                  </a:moveTo>
                  <a:lnTo>
                    <a:pt x="585" y="1220"/>
                  </a:lnTo>
                  <a:lnTo>
                    <a:pt x="585" y="1169"/>
                  </a:lnTo>
                  <a:close/>
                  <a:moveTo>
                    <a:pt x="585" y="1169"/>
                  </a:moveTo>
                  <a:lnTo>
                    <a:pt x="585" y="1169"/>
                  </a:lnTo>
                  <a:lnTo>
                    <a:pt x="585" y="1169"/>
                  </a:lnTo>
                  <a:close/>
                  <a:moveTo>
                    <a:pt x="534" y="1169"/>
                  </a:moveTo>
                  <a:lnTo>
                    <a:pt x="534" y="1169"/>
                  </a:lnTo>
                  <a:lnTo>
                    <a:pt x="585" y="1169"/>
                  </a:lnTo>
                  <a:lnTo>
                    <a:pt x="534" y="1169"/>
                  </a:lnTo>
                  <a:close/>
                  <a:moveTo>
                    <a:pt x="1313" y="1"/>
                  </a:moveTo>
                  <a:cubicBezTo>
                    <a:pt x="1266" y="1"/>
                    <a:pt x="1266" y="51"/>
                    <a:pt x="1216" y="51"/>
                  </a:cubicBezTo>
                  <a:cubicBezTo>
                    <a:pt x="924" y="293"/>
                    <a:pt x="585" y="538"/>
                    <a:pt x="293" y="779"/>
                  </a:cubicBezTo>
                  <a:cubicBezTo>
                    <a:pt x="195" y="877"/>
                    <a:pt x="98" y="974"/>
                    <a:pt x="47" y="1072"/>
                  </a:cubicBezTo>
                  <a:cubicBezTo>
                    <a:pt x="1" y="1122"/>
                    <a:pt x="1" y="1122"/>
                    <a:pt x="1" y="1169"/>
                  </a:cubicBezTo>
                  <a:cubicBezTo>
                    <a:pt x="1" y="1122"/>
                    <a:pt x="1" y="1122"/>
                    <a:pt x="47" y="1072"/>
                  </a:cubicBezTo>
                  <a:cubicBezTo>
                    <a:pt x="98" y="974"/>
                    <a:pt x="195" y="877"/>
                    <a:pt x="293" y="779"/>
                  </a:cubicBezTo>
                  <a:cubicBezTo>
                    <a:pt x="585" y="538"/>
                    <a:pt x="924" y="293"/>
                    <a:pt x="1216" y="51"/>
                  </a:cubicBezTo>
                  <a:cubicBezTo>
                    <a:pt x="1266" y="51"/>
                    <a:pt x="1266" y="1"/>
                    <a:pt x="1313" y="1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3"/>
            <p:cNvSpPr/>
            <p:nvPr/>
          </p:nvSpPr>
          <p:spPr>
            <a:xfrm>
              <a:off x="5878720" y="1215709"/>
              <a:ext cx="314746" cy="269753"/>
            </a:xfrm>
            <a:custGeom>
              <a:rect b="b" l="l" r="r" t="t"/>
              <a:pathLst>
                <a:path extrusionOk="0" h="1169" w="1364">
                  <a:moveTo>
                    <a:pt x="1313" y="1"/>
                  </a:moveTo>
                  <a:cubicBezTo>
                    <a:pt x="1266" y="1"/>
                    <a:pt x="1266" y="51"/>
                    <a:pt x="1216" y="51"/>
                  </a:cubicBezTo>
                  <a:cubicBezTo>
                    <a:pt x="924" y="293"/>
                    <a:pt x="585" y="538"/>
                    <a:pt x="293" y="779"/>
                  </a:cubicBezTo>
                  <a:cubicBezTo>
                    <a:pt x="195" y="877"/>
                    <a:pt x="98" y="974"/>
                    <a:pt x="47" y="1072"/>
                  </a:cubicBezTo>
                  <a:cubicBezTo>
                    <a:pt x="1" y="1122"/>
                    <a:pt x="1" y="1122"/>
                    <a:pt x="1" y="1169"/>
                  </a:cubicBezTo>
                  <a:cubicBezTo>
                    <a:pt x="1" y="1122"/>
                    <a:pt x="47" y="1072"/>
                    <a:pt x="98" y="1072"/>
                  </a:cubicBezTo>
                  <a:cubicBezTo>
                    <a:pt x="145" y="1025"/>
                    <a:pt x="195" y="1025"/>
                    <a:pt x="242" y="1025"/>
                  </a:cubicBezTo>
                  <a:cubicBezTo>
                    <a:pt x="339" y="1025"/>
                    <a:pt x="437" y="1072"/>
                    <a:pt x="534" y="1169"/>
                  </a:cubicBezTo>
                  <a:cubicBezTo>
                    <a:pt x="729" y="1072"/>
                    <a:pt x="924" y="927"/>
                    <a:pt x="1118" y="830"/>
                  </a:cubicBezTo>
                  <a:cubicBezTo>
                    <a:pt x="1118" y="830"/>
                    <a:pt x="1118" y="779"/>
                    <a:pt x="1169" y="779"/>
                  </a:cubicBezTo>
                  <a:cubicBezTo>
                    <a:pt x="1216" y="635"/>
                    <a:pt x="1266" y="441"/>
                    <a:pt x="1364" y="293"/>
                  </a:cubicBezTo>
                  <a:cubicBezTo>
                    <a:pt x="1313" y="195"/>
                    <a:pt x="1313" y="98"/>
                    <a:pt x="1313" y="1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3"/>
            <p:cNvSpPr/>
            <p:nvPr/>
          </p:nvSpPr>
          <p:spPr>
            <a:xfrm>
              <a:off x="5878720" y="1452002"/>
              <a:ext cx="202370" cy="190834"/>
            </a:xfrm>
            <a:custGeom>
              <a:rect b="b" l="l" r="r" t="t"/>
              <a:pathLst>
                <a:path extrusionOk="0" h="827" w="877">
                  <a:moveTo>
                    <a:pt x="242" y="1"/>
                  </a:moveTo>
                  <a:cubicBezTo>
                    <a:pt x="195" y="1"/>
                    <a:pt x="145" y="1"/>
                    <a:pt x="98" y="48"/>
                  </a:cubicBezTo>
                  <a:cubicBezTo>
                    <a:pt x="47" y="48"/>
                    <a:pt x="1" y="98"/>
                    <a:pt x="1" y="145"/>
                  </a:cubicBezTo>
                  <a:lnTo>
                    <a:pt x="1" y="196"/>
                  </a:lnTo>
                  <a:cubicBezTo>
                    <a:pt x="1" y="242"/>
                    <a:pt x="47" y="293"/>
                    <a:pt x="47" y="293"/>
                  </a:cubicBezTo>
                  <a:cubicBezTo>
                    <a:pt x="47" y="293"/>
                    <a:pt x="98" y="293"/>
                    <a:pt x="98" y="340"/>
                  </a:cubicBezTo>
                  <a:cubicBezTo>
                    <a:pt x="293" y="534"/>
                    <a:pt x="534" y="682"/>
                    <a:pt x="780" y="827"/>
                  </a:cubicBezTo>
                  <a:cubicBezTo>
                    <a:pt x="826" y="729"/>
                    <a:pt x="826" y="632"/>
                    <a:pt x="877" y="534"/>
                  </a:cubicBezTo>
                  <a:cubicBezTo>
                    <a:pt x="826" y="488"/>
                    <a:pt x="780" y="437"/>
                    <a:pt x="780" y="390"/>
                  </a:cubicBezTo>
                  <a:cubicBezTo>
                    <a:pt x="682" y="340"/>
                    <a:pt x="632" y="242"/>
                    <a:pt x="585" y="196"/>
                  </a:cubicBezTo>
                  <a:lnTo>
                    <a:pt x="585" y="145"/>
                  </a:lnTo>
                  <a:lnTo>
                    <a:pt x="534" y="145"/>
                  </a:lnTo>
                  <a:cubicBezTo>
                    <a:pt x="437" y="48"/>
                    <a:pt x="339" y="1"/>
                    <a:pt x="242" y="1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3"/>
            <p:cNvSpPr/>
            <p:nvPr/>
          </p:nvSpPr>
          <p:spPr>
            <a:xfrm>
              <a:off x="6181699" y="1146714"/>
              <a:ext cx="112376" cy="159221"/>
            </a:xfrm>
            <a:custGeom>
              <a:rect b="b" l="l" r="r" t="t"/>
              <a:pathLst>
                <a:path extrusionOk="0" h="690" w="487">
                  <a:moveTo>
                    <a:pt x="440" y="0"/>
                  </a:moveTo>
                  <a:cubicBezTo>
                    <a:pt x="302" y="0"/>
                    <a:pt x="132" y="160"/>
                    <a:pt x="0" y="202"/>
                  </a:cubicBezTo>
                  <a:lnTo>
                    <a:pt x="0" y="253"/>
                  </a:lnTo>
                  <a:cubicBezTo>
                    <a:pt x="0" y="397"/>
                    <a:pt x="51" y="545"/>
                    <a:pt x="98" y="689"/>
                  </a:cubicBezTo>
                  <a:cubicBezTo>
                    <a:pt x="98" y="642"/>
                    <a:pt x="245" y="397"/>
                    <a:pt x="292" y="350"/>
                  </a:cubicBezTo>
                  <a:cubicBezTo>
                    <a:pt x="343" y="202"/>
                    <a:pt x="440" y="105"/>
                    <a:pt x="487" y="7"/>
                  </a:cubicBezTo>
                  <a:cubicBezTo>
                    <a:pt x="472" y="3"/>
                    <a:pt x="456" y="0"/>
                    <a:pt x="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3"/>
            <p:cNvSpPr/>
            <p:nvPr/>
          </p:nvSpPr>
          <p:spPr>
            <a:xfrm>
              <a:off x="6181699" y="1148329"/>
              <a:ext cx="89993" cy="134992"/>
            </a:xfrm>
            <a:custGeom>
              <a:rect b="b" l="l" r="r" t="t"/>
              <a:pathLst>
                <a:path extrusionOk="0" h="585" w="390">
                  <a:moveTo>
                    <a:pt x="390" y="0"/>
                  </a:moveTo>
                  <a:cubicBezTo>
                    <a:pt x="245" y="0"/>
                    <a:pt x="98" y="148"/>
                    <a:pt x="0" y="195"/>
                  </a:cubicBezTo>
                  <a:lnTo>
                    <a:pt x="0" y="246"/>
                  </a:lnTo>
                  <a:cubicBezTo>
                    <a:pt x="0" y="343"/>
                    <a:pt x="0" y="487"/>
                    <a:pt x="51" y="585"/>
                  </a:cubicBezTo>
                  <a:cubicBezTo>
                    <a:pt x="148" y="390"/>
                    <a:pt x="245" y="246"/>
                    <a:pt x="343" y="98"/>
                  </a:cubicBezTo>
                  <a:cubicBezTo>
                    <a:pt x="343" y="51"/>
                    <a:pt x="390" y="0"/>
                    <a:pt x="390" y="0"/>
                  </a:cubicBez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3"/>
            <p:cNvSpPr/>
            <p:nvPr/>
          </p:nvSpPr>
          <p:spPr>
            <a:xfrm>
              <a:off x="5968714" y="1125946"/>
              <a:ext cx="572497" cy="753184"/>
            </a:xfrm>
            <a:custGeom>
              <a:rect b="b" l="l" r="r" t="t"/>
              <a:pathLst>
                <a:path extrusionOk="0" h="3264" w="2481">
                  <a:moveTo>
                    <a:pt x="1558" y="0"/>
                  </a:moveTo>
                  <a:cubicBezTo>
                    <a:pt x="1410" y="0"/>
                    <a:pt x="1313" y="51"/>
                    <a:pt x="1266" y="195"/>
                  </a:cubicBezTo>
                  <a:cubicBezTo>
                    <a:pt x="974" y="584"/>
                    <a:pt x="779" y="1071"/>
                    <a:pt x="631" y="1558"/>
                  </a:cubicBezTo>
                  <a:cubicBezTo>
                    <a:pt x="487" y="2095"/>
                    <a:pt x="242" y="2582"/>
                    <a:pt x="0" y="3069"/>
                  </a:cubicBezTo>
                  <a:cubicBezTo>
                    <a:pt x="292" y="3166"/>
                    <a:pt x="584" y="3213"/>
                    <a:pt x="876" y="3213"/>
                  </a:cubicBezTo>
                  <a:cubicBezTo>
                    <a:pt x="1168" y="3213"/>
                    <a:pt x="1410" y="3264"/>
                    <a:pt x="1702" y="3264"/>
                  </a:cubicBezTo>
                  <a:lnTo>
                    <a:pt x="1753" y="3264"/>
                  </a:lnTo>
                  <a:lnTo>
                    <a:pt x="1753" y="3213"/>
                  </a:lnTo>
                  <a:cubicBezTo>
                    <a:pt x="2142" y="2387"/>
                    <a:pt x="2481" y="1558"/>
                    <a:pt x="2384" y="635"/>
                  </a:cubicBezTo>
                  <a:cubicBezTo>
                    <a:pt x="2337" y="487"/>
                    <a:pt x="2337" y="343"/>
                    <a:pt x="2240" y="245"/>
                  </a:cubicBezTo>
                  <a:cubicBezTo>
                    <a:pt x="2045" y="0"/>
                    <a:pt x="1799" y="0"/>
                    <a:pt x="1558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3"/>
            <p:cNvSpPr/>
            <p:nvPr/>
          </p:nvSpPr>
          <p:spPr>
            <a:xfrm>
              <a:off x="6305614" y="980340"/>
              <a:ext cx="202370" cy="202372"/>
            </a:xfrm>
            <a:custGeom>
              <a:rect b="b" l="l" r="r" t="t"/>
              <a:pathLst>
                <a:path extrusionOk="0" h="877" w="877">
                  <a:moveTo>
                    <a:pt x="195" y="0"/>
                  </a:moveTo>
                  <a:lnTo>
                    <a:pt x="195" y="0"/>
                  </a:lnTo>
                  <a:cubicBezTo>
                    <a:pt x="242" y="242"/>
                    <a:pt x="145" y="534"/>
                    <a:pt x="1" y="682"/>
                  </a:cubicBezTo>
                  <a:cubicBezTo>
                    <a:pt x="145" y="826"/>
                    <a:pt x="390" y="876"/>
                    <a:pt x="585" y="876"/>
                  </a:cubicBezTo>
                  <a:lnTo>
                    <a:pt x="632" y="876"/>
                  </a:lnTo>
                  <a:lnTo>
                    <a:pt x="682" y="826"/>
                  </a:lnTo>
                  <a:cubicBezTo>
                    <a:pt x="780" y="584"/>
                    <a:pt x="877" y="339"/>
                    <a:pt x="877" y="98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3"/>
            <p:cNvSpPr/>
            <p:nvPr/>
          </p:nvSpPr>
          <p:spPr>
            <a:xfrm>
              <a:off x="6428837" y="1025106"/>
              <a:ext cx="79148" cy="45228"/>
            </a:xfrm>
            <a:custGeom>
              <a:rect b="b" l="l" r="r" t="t"/>
              <a:pathLst>
                <a:path extrusionOk="0" h="196" w="343">
                  <a:moveTo>
                    <a:pt x="0" y="1"/>
                  </a:moveTo>
                  <a:cubicBezTo>
                    <a:pt x="0" y="1"/>
                    <a:pt x="51" y="48"/>
                    <a:pt x="98" y="48"/>
                  </a:cubicBezTo>
                  <a:cubicBezTo>
                    <a:pt x="148" y="98"/>
                    <a:pt x="246" y="145"/>
                    <a:pt x="292" y="196"/>
                  </a:cubicBezTo>
                  <a:cubicBezTo>
                    <a:pt x="292" y="98"/>
                    <a:pt x="343" y="48"/>
                    <a:pt x="343" y="1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3"/>
            <p:cNvSpPr/>
            <p:nvPr/>
          </p:nvSpPr>
          <p:spPr>
            <a:xfrm>
              <a:off x="6563597" y="766431"/>
              <a:ext cx="89993" cy="101763"/>
            </a:xfrm>
            <a:custGeom>
              <a:rect b="b" l="l" r="r" t="t"/>
              <a:pathLst>
                <a:path extrusionOk="0" h="441" w="390">
                  <a:moveTo>
                    <a:pt x="0" y="0"/>
                  </a:moveTo>
                  <a:lnTo>
                    <a:pt x="98" y="440"/>
                  </a:lnTo>
                  <a:cubicBezTo>
                    <a:pt x="195" y="440"/>
                    <a:pt x="246" y="390"/>
                    <a:pt x="292" y="390"/>
                  </a:cubicBezTo>
                  <a:cubicBezTo>
                    <a:pt x="343" y="343"/>
                    <a:pt x="390" y="292"/>
                    <a:pt x="343" y="292"/>
                  </a:cubicBezTo>
                  <a:cubicBezTo>
                    <a:pt x="343" y="246"/>
                    <a:pt x="343" y="246"/>
                    <a:pt x="292" y="246"/>
                  </a:cubicBezTo>
                  <a:cubicBezTo>
                    <a:pt x="195" y="148"/>
                    <a:pt x="98" y="98"/>
                    <a:pt x="0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3"/>
            <p:cNvSpPr/>
            <p:nvPr/>
          </p:nvSpPr>
          <p:spPr>
            <a:xfrm>
              <a:off x="6575134" y="777969"/>
              <a:ext cx="22844" cy="22845"/>
            </a:xfrm>
            <a:custGeom>
              <a:rect b="b" l="l" r="r" t="t"/>
              <a:pathLst>
                <a:path extrusionOk="0" h="99" w="99">
                  <a:moveTo>
                    <a:pt x="1" y="1"/>
                  </a:moveTo>
                  <a:cubicBezTo>
                    <a:pt x="1" y="48"/>
                    <a:pt x="48" y="98"/>
                    <a:pt x="48" y="98"/>
                  </a:cubicBezTo>
                  <a:lnTo>
                    <a:pt x="98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9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3"/>
            <p:cNvSpPr/>
            <p:nvPr/>
          </p:nvSpPr>
          <p:spPr>
            <a:xfrm>
              <a:off x="6260617" y="662591"/>
              <a:ext cx="359743" cy="362747"/>
            </a:xfrm>
            <a:custGeom>
              <a:rect b="b" l="l" r="r" t="t"/>
              <a:pathLst>
                <a:path extrusionOk="0" h="1572" w="1559">
                  <a:moveTo>
                    <a:pt x="782" y="0"/>
                  </a:moveTo>
                  <a:cubicBezTo>
                    <a:pt x="682" y="0"/>
                    <a:pt x="581" y="23"/>
                    <a:pt x="488" y="61"/>
                  </a:cubicBezTo>
                  <a:cubicBezTo>
                    <a:pt x="293" y="111"/>
                    <a:pt x="145" y="209"/>
                    <a:pt x="48" y="353"/>
                  </a:cubicBezTo>
                  <a:cubicBezTo>
                    <a:pt x="1" y="450"/>
                    <a:pt x="1" y="548"/>
                    <a:pt x="1" y="645"/>
                  </a:cubicBezTo>
                  <a:cubicBezTo>
                    <a:pt x="1" y="840"/>
                    <a:pt x="48" y="1085"/>
                    <a:pt x="196" y="1280"/>
                  </a:cubicBezTo>
                  <a:cubicBezTo>
                    <a:pt x="293" y="1424"/>
                    <a:pt x="488" y="1521"/>
                    <a:pt x="682" y="1521"/>
                  </a:cubicBezTo>
                  <a:cubicBezTo>
                    <a:pt x="877" y="1572"/>
                    <a:pt x="1072" y="1572"/>
                    <a:pt x="1267" y="1572"/>
                  </a:cubicBezTo>
                  <a:cubicBezTo>
                    <a:pt x="1313" y="1572"/>
                    <a:pt x="1411" y="1521"/>
                    <a:pt x="1461" y="1521"/>
                  </a:cubicBezTo>
                  <a:cubicBezTo>
                    <a:pt x="1508" y="1475"/>
                    <a:pt x="1559" y="1327"/>
                    <a:pt x="1508" y="1229"/>
                  </a:cubicBezTo>
                  <a:cubicBezTo>
                    <a:pt x="1508" y="890"/>
                    <a:pt x="1411" y="501"/>
                    <a:pt x="1216" y="209"/>
                  </a:cubicBezTo>
                  <a:cubicBezTo>
                    <a:pt x="1097" y="58"/>
                    <a:pt x="940" y="0"/>
                    <a:pt x="782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3"/>
            <p:cNvSpPr/>
            <p:nvPr/>
          </p:nvSpPr>
          <p:spPr>
            <a:xfrm>
              <a:off x="6485371" y="766431"/>
              <a:ext cx="67610" cy="34382"/>
            </a:xfrm>
            <a:custGeom>
              <a:rect b="b" l="l" r="r" t="t"/>
              <a:pathLst>
                <a:path extrusionOk="0" h="149" w="293">
                  <a:moveTo>
                    <a:pt x="145" y="0"/>
                  </a:moveTo>
                  <a:cubicBezTo>
                    <a:pt x="98" y="0"/>
                    <a:pt x="98" y="51"/>
                    <a:pt x="98" y="51"/>
                  </a:cubicBezTo>
                  <a:lnTo>
                    <a:pt x="195" y="51"/>
                  </a:lnTo>
                  <a:cubicBezTo>
                    <a:pt x="195" y="51"/>
                    <a:pt x="195" y="0"/>
                    <a:pt x="145" y="0"/>
                  </a:cubicBezTo>
                  <a:close/>
                  <a:moveTo>
                    <a:pt x="47" y="51"/>
                  </a:moveTo>
                  <a:lnTo>
                    <a:pt x="47" y="98"/>
                  </a:lnTo>
                  <a:lnTo>
                    <a:pt x="98" y="98"/>
                  </a:lnTo>
                  <a:lnTo>
                    <a:pt x="98" y="51"/>
                  </a:lnTo>
                  <a:close/>
                  <a:moveTo>
                    <a:pt x="195" y="51"/>
                  </a:moveTo>
                  <a:lnTo>
                    <a:pt x="195" y="98"/>
                  </a:lnTo>
                  <a:lnTo>
                    <a:pt x="242" y="98"/>
                  </a:lnTo>
                  <a:lnTo>
                    <a:pt x="242" y="51"/>
                  </a:lnTo>
                  <a:close/>
                  <a:moveTo>
                    <a:pt x="1" y="98"/>
                  </a:moveTo>
                  <a:cubicBezTo>
                    <a:pt x="1" y="148"/>
                    <a:pt x="1" y="148"/>
                    <a:pt x="47" y="148"/>
                  </a:cubicBezTo>
                  <a:lnTo>
                    <a:pt x="47" y="98"/>
                  </a:lnTo>
                  <a:close/>
                  <a:moveTo>
                    <a:pt x="242" y="98"/>
                  </a:moveTo>
                  <a:lnTo>
                    <a:pt x="242" y="148"/>
                  </a:lnTo>
                  <a:lnTo>
                    <a:pt x="293" y="148"/>
                  </a:lnTo>
                  <a:lnTo>
                    <a:pt x="242" y="98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3"/>
            <p:cNvSpPr/>
            <p:nvPr/>
          </p:nvSpPr>
          <p:spPr>
            <a:xfrm>
              <a:off x="6473603" y="811428"/>
              <a:ext cx="22844" cy="11769"/>
            </a:xfrm>
            <a:custGeom>
              <a:rect b="b" l="l" r="r" t="t"/>
              <a:pathLst>
                <a:path extrusionOk="0" h="51" w="99">
                  <a:moveTo>
                    <a:pt x="1" y="0"/>
                  </a:moveTo>
                  <a:lnTo>
                    <a:pt x="1" y="51"/>
                  </a:lnTo>
                  <a:lnTo>
                    <a:pt x="98" y="5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5C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3"/>
            <p:cNvSpPr/>
            <p:nvPr/>
          </p:nvSpPr>
          <p:spPr>
            <a:xfrm>
              <a:off x="6462988" y="822966"/>
              <a:ext cx="22614" cy="11076"/>
            </a:xfrm>
            <a:custGeom>
              <a:rect b="b" l="l" r="r" t="t"/>
              <a:pathLst>
                <a:path extrusionOk="0" h="48" w="98">
                  <a:moveTo>
                    <a:pt x="0" y="1"/>
                  </a:moveTo>
                  <a:lnTo>
                    <a:pt x="0" y="47"/>
                  </a:lnTo>
                  <a:lnTo>
                    <a:pt x="98" y="4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5C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3"/>
            <p:cNvSpPr/>
            <p:nvPr/>
          </p:nvSpPr>
          <p:spPr>
            <a:xfrm>
              <a:off x="6473603" y="733202"/>
              <a:ext cx="45227" cy="33459"/>
            </a:xfrm>
            <a:custGeom>
              <a:rect b="b" l="l" r="r" t="t"/>
              <a:pathLst>
                <a:path extrusionOk="0" h="145" w="196">
                  <a:moveTo>
                    <a:pt x="52" y="0"/>
                  </a:moveTo>
                  <a:cubicBezTo>
                    <a:pt x="52" y="0"/>
                    <a:pt x="52" y="47"/>
                    <a:pt x="1" y="47"/>
                  </a:cubicBezTo>
                  <a:lnTo>
                    <a:pt x="1" y="98"/>
                  </a:lnTo>
                  <a:lnTo>
                    <a:pt x="1" y="144"/>
                  </a:lnTo>
                  <a:lnTo>
                    <a:pt x="52" y="98"/>
                  </a:lnTo>
                  <a:lnTo>
                    <a:pt x="52" y="47"/>
                  </a:lnTo>
                  <a:lnTo>
                    <a:pt x="196" y="47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3"/>
            <p:cNvSpPr/>
            <p:nvPr/>
          </p:nvSpPr>
          <p:spPr>
            <a:xfrm>
              <a:off x="6226466" y="553445"/>
              <a:ext cx="337360" cy="449511"/>
            </a:xfrm>
            <a:custGeom>
              <a:rect b="b" l="l" r="r" t="t"/>
              <a:pathLst>
                <a:path extrusionOk="0" h="1948" w="1462">
                  <a:moveTo>
                    <a:pt x="975" y="0"/>
                  </a:moveTo>
                  <a:cubicBezTo>
                    <a:pt x="877" y="0"/>
                    <a:pt x="830" y="47"/>
                    <a:pt x="733" y="98"/>
                  </a:cubicBezTo>
                  <a:cubicBezTo>
                    <a:pt x="682" y="144"/>
                    <a:pt x="636" y="195"/>
                    <a:pt x="636" y="292"/>
                  </a:cubicBezTo>
                  <a:cubicBezTo>
                    <a:pt x="574" y="271"/>
                    <a:pt x="521" y="259"/>
                    <a:pt x="473" y="259"/>
                  </a:cubicBezTo>
                  <a:cubicBezTo>
                    <a:pt x="406" y="259"/>
                    <a:pt x="350" y="283"/>
                    <a:pt x="293" y="339"/>
                  </a:cubicBezTo>
                  <a:cubicBezTo>
                    <a:pt x="196" y="390"/>
                    <a:pt x="149" y="487"/>
                    <a:pt x="149" y="584"/>
                  </a:cubicBezTo>
                  <a:cubicBezTo>
                    <a:pt x="149" y="729"/>
                    <a:pt x="98" y="826"/>
                    <a:pt x="51" y="923"/>
                  </a:cubicBezTo>
                  <a:cubicBezTo>
                    <a:pt x="51" y="1021"/>
                    <a:pt x="1" y="1118"/>
                    <a:pt x="51" y="1215"/>
                  </a:cubicBezTo>
                  <a:cubicBezTo>
                    <a:pt x="51" y="1461"/>
                    <a:pt x="196" y="1655"/>
                    <a:pt x="344" y="1850"/>
                  </a:cubicBezTo>
                  <a:lnTo>
                    <a:pt x="390" y="1897"/>
                  </a:lnTo>
                  <a:cubicBezTo>
                    <a:pt x="441" y="1948"/>
                    <a:pt x="488" y="1948"/>
                    <a:pt x="538" y="1948"/>
                  </a:cubicBezTo>
                  <a:cubicBezTo>
                    <a:pt x="538" y="1800"/>
                    <a:pt x="585" y="1655"/>
                    <a:pt x="636" y="1558"/>
                  </a:cubicBezTo>
                  <a:cubicBezTo>
                    <a:pt x="585" y="1558"/>
                    <a:pt x="538" y="1558"/>
                    <a:pt x="488" y="1507"/>
                  </a:cubicBezTo>
                  <a:cubicBezTo>
                    <a:pt x="441" y="1461"/>
                    <a:pt x="390" y="1410"/>
                    <a:pt x="390" y="1363"/>
                  </a:cubicBezTo>
                  <a:cubicBezTo>
                    <a:pt x="390" y="1313"/>
                    <a:pt x="390" y="1215"/>
                    <a:pt x="441" y="1215"/>
                  </a:cubicBezTo>
                  <a:cubicBezTo>
                    <a:pt x="441" y="1169"/>
                    <a:pt x="488" y="1118"/>
                    <a:pt x="585" y="1118"/>
                  </a:cubicBezTo>
                  <a:lnTo>
                    <a:pt x="682" y="1215"/>
                  </a:lnTo>
                  <a:cubicBezTo>
                    <a:pt x="682" y="1266"/>
                    <a:pt x="733" y="1266"/>
                    <a:pt x="780" y="1313"/>
                  </a:cubicBezTo>
                  <a:cubicBezTo>
                    <a:pt x="780" y="1363"/>
                    <a:pt x="877" y="1363"/>
                    <a:pt x="928" y="1363"/>
                  </a:cubicBezTo>
                  <a:cubicBezTo>
                    <a:pt x="830" y="1313"/>
                    <a:pt x="733" y="1215"/>
                    <a:pt x="780" y="1071"/>
                  </a:cubicBezTo>
                  <a:lnTo>
                    <a:pt x="780" y="1021"/>
                  </a:lnTo>
                  <a:lnTo>
                    <a:pt x="830" y="1021"/>
                  </a:lnTo>
                  <a:cubicBezTo>
                    <a:pt x="928" y="923"/>
                    <a:pt x="1025" y="826"/>
                    <a:pt x="975" y="682"/>
                  </a:cubicBezTo>
                  <a:cubicBezTo>
                    <a:pt x="1072" y="682"/>
                    <a:pt x="1220" y="682"/>
                    <a:pt x="1317" y="631"/>
                  </a:cubicBezTo>
                  <a:cubicBezTo>
                    <a:pt x="1364" y="584"/>
                    <a:pt x="1415" y="487"/>
                    <a:pt x="1461" y="390"/>
                  </a:cubicBezTo>
                  <a:cubicBezTo>
                    <a:pt x="1461" y="292"/>
                    <a:pt x="1415" y="144"/>
                    <a:pt x="1364" y="98"/>
                  </a:cubicBezTo>
                  <a:cubicBezTo>
                    <a:pt x="1317" y="98"/>
                    <a:pt x="1267" y="47"/>
                    <a:pt x="1220" y="47"/>
                  </a:cubicBezTo>
                  <a:cubicBezTo>
                    <a:pt x="1220" y="47"/>
                    <a:pt x="1169" y="98"/>
                    <a:pt x="1169" y="144"/>
                  </a:cubicBezTo>
                  <a:cubicBezTo>
                    <a:pt x="1123" y="47"/>
                    <a:pt x="1025" y="0"/>
                    <a:pt x="975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3"/>
            <p:cNvSpPr/>
            <p:nvPr/>
          </p:nvSpPr>
          <p:spPr>
            <a:xfrm>
              <a:off x="6316460" y="990955"/>
              <a:ext cx="34382" cy="11999"/>
            </a:xfrm>
            <a:custGeom>
              <a:rect b="b" l="l" r="r" t="t"/>
              <a:pathLst>
                <a:path extrusionOk="0" h="52" w="149">
                  <a:moveTo>
                    <a:pt x="98" y="52"/>
                  </a:moveTo>
                  <a:lnTo>
                    <a:pt x="98" y="52"/>
                  </a:lnTo>
                  <a:lnTo>
                    <a:pt x="98" y="52"/>
                  </a:lnTo>
                  <a:lnTo>
                    <a:pt x="98" y="52"/>
                  </a:lnTo>
                  <a:close/>
                  <a:moveTo>
                    <a:pt x="148" y="52"/>
                  </a:moveTo>
                  <a:lnTo>
                    <a:pt x="98" y="52"/>
                  </a:lnTo>
                  <a:lnTo>
                    <a:pt x="148" y="52"/>
                  </a:lnTo>
                  <a:lnTo>
                    <a:pt x="148" y="52"/>
                  </a:lnTo>
                  <a:close/>
                  <a:moveTo>
                    <a:pt x="0" y="1"/>
                  </a:moveTo>
                  <a:lnTo>
                    <a:pt x="0" y="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3"/>
            <p:cNvSpPr/>
            <p:nvPr/>
          </p:nvSpPr>
          <p:spPr>
            <a:xfrm>
              <a:off x="6305845" y="867963"/>
              <a:ext cx="67380" cy="134992"/>
            </a:xfrm>
            <a:custGeom>
              <a:rect b="b" l="l" r="r" t="t"/>
              <a:pathLst>
                <a:path extrusionOk="0" h="585" w="292">
                  <a:moveTo>
                    <a:pt x="46" y="0"/>
                  </a:moveTo>
                  <a:cubicBezTo>
                    <a:pt x="46" y="47"/>
                    <a:pt x="46" y="98"/>
                    <a:pt x="97" y="144"/>
                  </a:cubicBezTo>
                  <a:cubicBezTo>
                    <a:pt x="97" y="195"/>
                    <a:pt x="144" y="242"/>
                    <a:pt x="241" y="242"/>
                  </a:cubicBezTo>
                  <a:cubicBezTo>
                    <a:pt x="194" y="242"/>
                    <a:pt x="194" y="292"/>
                    <a:pt x="194" y="292"/>
                  </a:cubicBezTo>
                  <a:cubicBezTo>
                    <a:pt x="144" y="292"/>
                    <a:pt x="144" y="242"/>
                    <a:pt x="97" y="242"/>
                  </a:cubicBezTo>
                  <a:cubicBezTo>
                    <a:pt x="144" y="292"/>
                    <a:pt x="144" y="339"/>
                    <a:pt x="194" y="339"/>
                  </a:cubicBezTo>
                  <a:cubicBezTo>
                    <a:pt x="144" y="390"/>
                    <a:pt x="144" y="390"/>
                    <a:pt x="97" y="390"/>
                  </a:cubicBezTo>
                  <a:lnTo>
                    <a:pt x="46" y="390"/>
                  </a:lnTo>
                  <a:cubicBezTo>
                    <a:pt x="97" y="437"/>
                    <a:pt x="97" y="487"/>
                    <a:pt x="144" y="534"/>
                  </a:cubicBezTo>
                  <a:lnTo>
                    <a:pt x="97" y="534"/>
                  </a:lnTo>
                  <a:cubicBezTo>
                    <a:pt x="47" y="534"/>
                    <a:pt x="46" y="534"/>
                    <a:pt x="1" y="488"/>
                  </a:cubicBezTo>
                  <a:lnTo>
                    <a:pt x="1" y="488"/>
                  </a:lnTo>
                  <a:lnTo>
                    <a:pt x="46" y="534"/>
                  </a:lnTo>
                  <a:lnTo>
                    <a:pt x="46" y="585"/>
                  </a:lnTo>
                  <a:lnTo>
                    <a:pt x="194" y="585"/>
                  </a:lnTo>
                  <a:lnTo>
                    <a:pt x="194" y="487"/>
                  </a:lnTo>
                  <a:cubicBezTo>
                    <a:pt x="194" y="390"/>
                    <a:pt x="241" y="292"/>
                    <a:pt x="292" y="195"/>
                  </a:cubicBezTo>
                  <a:lnTo>
                    <a:pt x="241" y="195"/>
                  </a:lnTo>
                  <a:cubicBezTo>
                    <a:pt x="194" y="195"/>
                    <a:pt x="144" y="195"/>
                    <a:pt x="144" y="144"/>
                  </a:cubicBezTo>
                  <a:cubicBezTo>
                    <a:pt x="97" y="98"/>
                    <a:pt x="46" y="47"/>
                    <a:pt x="4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3"/>
            <p:cNvSpPr/>
            <p:nvPr/>
          </p:nvSpPr>
          <p:spPr>
            <a:xfrm>
              <a:off x="6361456" y="575828"/>
              <a:ext cx="202370" cy="292367"/>
            </a:xfrm>
            <a:custGeom>
              <a:rect b="b" l="l" r="r" t="t"/>
              <a:pathLst>
                <a:path extrusionOk="0" h="1267" w="877">
                  <a:moveTo>
                    <a:pt x="779" y="1"/>
                  </a:moveTo>
                  <a:lnTo>
                    <a:pt x="779" y="242"/>
                  </a:lnTo>
                  <a:cubicBezTo>
                    <a:pt x="732" y="293"/>
                    <a:pt x="732" y="293"/>
                    <a:pt x="732" y="339"/>
                  </a:cubicBezTo>
                  <a:cubicBezTo>
                    <a:pt x="682" y="390"/>
                    <a:pt x="635" y="437"/>
                    <a:pt x="538" y="437"/>
                  </a:cubicBezTo>
                  <a:cubicBezTo>
                    <a:pt x="584" y="390"/>
                    <a:pt x="635" y="339"/>
                    <a:pt x="635" y="293"/>
                  </a:cubicBezTo>
                  <a:cubicBezTo>
                    <a:pt x="635" y="242"/>
                    <a:pt x="635" y="195"/>
                    <a:pt x="584" y="145"/>
                  </a:cubicBezTo>
                  <a:cubicBezTo>
                    <a:pt x="584" y="242"/>
                    <a:pt x="584" y="293"/>
                    <a:pt x="538" y="339"/>
                  </a:cubicBezTo>
                  <a:lnTo>
                    <a:pt x="440" y="437"/>
                  </a:lnTo>
                  <a:lnTo>
                    <a:pt x="390" y="437"/>
                  </a:lnTo>
                  <a:cubicBezTo>
                    <a:pt x="343" y="437"/>
                    <a:pt x="292" y="390"/>
                    <a:pt x="292" y="390"/>
                  </a:cubicBezTo>
                  <a:lnTo>
                    <a:pt x="292" y="487"/>
                  </a:lnTo>
                  <a:cubicBezTo>
                    <a:pt x="292" y="534"/>
                    <a:pt x="245" y="585"/>
                    <a:pt x="195" y="585"/>
                  </a:cubicBezTo>
                  <a:cubicBezTo>
                    <a:pt x="148" y="585"/>
                    <a:pt x="98" y="585"/>
                    <a:pt x="97" y="535"/>
                  </a:cubicBezTo>
                  <a:lnTo>
                    <a:pt x="97" y="535"/>
                  </a:lnTo>
                  <a:cubicBezTo>
                    <a:pt x="98" y="585"/>
                    <a:pt x="148" y="632"/>
                    <a:pt x="195" y="632"/>
                  </a:cubicBezTo>
                  <a:lnTo>
                    <a:pt x="292" y="632"/>
                  </a:lnTo>
                  <a:cubicBezTo>
                    <a:pt x="245" y="780"/>
                    <a:pt x="148" y="877"/>
                    <a:pt x="0" y="877"/>
                  </a:cubicBezTo>
                  <a:lnTo>
                    <a:pt x="148" y="877"/>
                  </a:lnTo>
                  <a:lnTo>
                    <a:pt x="148" y="1021"/>
                  </a:lnTo>
                  <a:lnTo>
                    <a:pt x="195" y="974"/>
                  </a:lnTo>
                  <a:lnTo>
                    <a:pt x="195" y="924"/>
                  </a:lnTo>
                  <a:lnTo>
                    <a:pt x="245" y="924"/>
                  </a:lnTo>
                  <a:cubicBezTo>
                    <a:pt x="343" y="826"/>
                    <a:pt x="390" y="729"/>
                    <a:pt x="390" y="632"/>
                  </a:cubicBezTo>
                  <a:lnTo>
                    <a:pt x="390" y="585"/>
                  </a:lnTo>
                  <a:cubicBezTo>
                    <a:pt x="487" y="585"/>
                    <a:pt x="635" y="585"/>
                    <a:pt x="732" y="534"/>
                  </a:cubicBezTo>
                  <a:cubicBezTo>
                    <a:pt x="779" y="487"/>
                    <a:pt x="830" y="390"/>
                    <a:pt x="876" y="293"/>
                  </a:cubicBezTo>
                  <a:lnTo>
                    <a:pt x="876" y="242"/>
                  </a:lnTo>
                  <a:cubicBezTo>
                    <a:pt x="876" y="145"/>
                    <a:pt x="830" y="47"/>
                    <a:pt x="779" y="1"/>
                  </a:cubicBezTo>
                  <a:close/>
                  <a:moveTo>
                    <a:pt x="148" y="1021"/>
                  </a:moveTo>
                  <a:lnTo>
                    <a:pt x="148" y="1118"/>
                  </a:lnTo>
                  <a:cubicBezTo>
                    <a:pt x="195" y="1216"/>
                    <a:pt x="245" y="1266"/>
                    <a:pt x="343" y="1266"/>
                  </a:cubicBezTo>
                  <a:cubicBezTo>
                    <a:pt x="245" y="1216"/>
                    <a:pt x="148" y="1118"/>
                    <a:pt x="148" y="102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3"/>
            <p:cNvSpPr/>
            <p:nvPr/>
          </p:nvSpPr>
          <p:spPr>
            <a:xfrm>
              <a:off x="6518600" y="609056"/>
              <a:ext cx="11999" cy="22845"/>
            </a:xfrm>
            <a:custGeom>
              <a:rect b="b" l="l" r="r" t="t"/>
              <a:pathLst>
                <a:path extrusionOk="0" h="99" w="52">
                  <a:moveTo>
                    <a:pt x="1" y="1"/>
                  </a:moveTo>
                  <a:lnTo>
                    <a:pt x="1" y="51"/>
                  </a:lnTo>
                  <a:lnTo>
                    <a:pt x="1" y="98"/>
                  </a:lnTo>
                  <a:lnTo>
                    <a:pt x="51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3"/>
            <p:cNvSpPr/>
            <p:nvPr/>
          </p:nvSpPr>
          <p:spPr>
            <a:xfrm>
              <a:off x="6440374" y="654054"/>
              <a:ext cx="11076" cy="11999"/>
            </a:xfrm>
            <a:custGeom>
              <a:rect b="b" l="l" r="r" t="t"/>
              <a:pathLst>
                <a:path extrusionOk="0" h="52" w="48">
                  <a:moveTo>
                    <a:pt x="1" y="0"/>
                  </a:moveTo>
                  <a:lnTo>
                    <a:pt x="1" y="51"/>
                  </a:lnTo>
                  <a:lnTo>
                    <a:pt x="48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3"/>
            <p:cNvSpPr/>
            <p:nvPr/>
          </p:nvSpPr>
          <p:spPr>
            <a:xfrm>
              <a:off x="6473603" y="620825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1" y="0"/>
                  </a:moveTo>
                  <a:lnTo>
                    <a:pt x="1" y="47"/>
                  </a:lnTo>
                  <a:lnTo>
                    <a:pt x="1" y="98"/>
                  </a:lnTo>
                  <a:lnTo>
                    <a:pt x="52" y="4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3"/>
            <p:cNvSpPr/>
            <p:nvPr/>
          </p:nvSpPr>
          <p:spPr>
            <a:xfrm>
              <a:off x="6462988" y="609056"/>
              <a:ext cx="10845" cy="22845"/>
            </a:xfrm>
            <a:custGeom>
              <a:rect b="b" l="l" r="r" t="t"/>
              <a:pathLst>
                <a:path extrusionOk="0" h="99" w="47">
                  <a:moveTo>
                    <a:pt x="0" y="1"/>
                  </a:moveTo>
                  <a:lnTo>
                    <a:pt x="0" y="51"/>
                  </a:lnTo>
                  <a:lnTo>
                    <a:pt x="0" y="98"/>
                  </a:lnTo>
                  <a:cubicBezTo>
                    <a:pt x="0" y="51"/>
                    <a:pt x="47" y="51"/>
                    <a:pt x="47" y="51"/>
                  </a:cubicBezTo>
                  <a:cubicBezTo>
                    <a:pt x="47" y="51"/>
                    <a:pt x="0" y="51"/>
                    <a:pt x="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3"/>
            <p:cNvSpPr/>
            <p:nvPr/>
          </p:nvSpPr>
          <p:spPr>
            <a:xfrm>
              <a:off x="6507754" y="643208"/>
              <a:ext cx="11076" cy="22845"/>
            </a:xfrm>
            <a:custGeom>
              <a:rect b="b" l="l" r="r" t="t"/>
              <a:pathLst>
                <a:path extrusionOk="0" h="99" w="48">
                  <a:moveTo>
                    <a:pt x="48" y="1"/>
                  </a:moveTo>
                  <a:lnTo>
                    <a:pt x="1" y="47"/>
                  </a:lnTo>
                  <a:lnTo>
                    <a:pt x="1" y="98"/>
                  </a:lnTo>
                  <a:lnTo>
                    <a:pt x="48" y="4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3"/>
            <p:cNvSpPr/>
            <p:nvPr/>
          </p:nvSpPr>
          <p:spPr>
            <a:xfrm>
              <a:off x="6462988" y="654054"/>
              <a:ext cx="231" cy="11999"/>
            </a:xfrm>
            <a:custGeom>
              <a:rect b="b" l="l" r="r" t="t"/>
              <a:pathLst>
                <a:path extrusionOk="0" h="52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F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3"/>
            <p:cNvSpPr/>
            <p:nvPr/>
          </p:nvSpPr>
          <p:spPr>
            <a:xfrm>
              <a:off x="6406223" y="688205"/>
              <a:ext cx="11999" cy="11076"/>
            </a:xfrm>
            <a:custGeom>
              <a:rect b="b" l="l" r="r" t="t"/>
              <a:pathLst>
                <a:path extrusionOk="0" h="48" w="52">
                  <a:moveTo>
                    <a:pt x="1" y="0"/>
                  </a:moveTo>
                  <a:lnTo>
                    <a:pt x="1" y="47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3"/>
            <p:cNvSpPr/>
            <p:nvPr/>
          </p:nvSpPr>
          <p:spPr>
            <a:xfrm>
              <a:off x="6383840" y="733202"/>
              <a:ext cx="34382" cy="22614"/>
            </a:xfrm>
            <a:custGeom>
              <a:rect b="b" l="l" r="r" t="t"/>
              <a:pathLst>
                <a:path extrusionOk="0" h="98" w="149">
                  <a:moveTo>
                    <a:pt x="98" y="0"/>
                  </a:moveTo>
                  <a:cubicBezTo>
                    <a:pt x="98" y="47"/>
                    <a:pt x="98" y="47"/>
                    <a:pt x="51" y="47"/>
                  </a:cubicBezTo>
                  <a:lnTo>
                    <a:pt x="0" y="47"/>
                  </a:lnTo>
                  <a:lnTo>
                    <a:pt x="0" y="98"/>
                  </a:lnTo>
                  <a:lnTo>
                    <a:pt x="98" y="98"/>
                  </a:lnTo>
                  <a:lnTo>
                    <a:pt x="98" y="47"/>
                  </a:lnTo>
                  <a:cubicBezTo>
                    <a:pt x="148" y="47"/>
                    <a:pt x="148" y="0"/>
                    <a:pt x="14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3"/>
            <p:cNvSpPr/>
            <p:nvPr/>
          </p:nvSpPr>
          <p:spPr>
            <a:xfrm>
              <a:off x="6361456" y="755585"/>
              <a:ext cx="11768" cy="11076"/>
            </a:xfrm>
            <a:custGeom>
              <a:rect b="b" l="l" r="r" t="t"/>
              <a:pathLst>
                <a:path extrusionOk="0" h="48" w="51">
                  <a:moveTo>
                    <a:pt x="0" y="1"/>
                  </a:moveTo>
                  <a:lnTo>
                    <a:pt x="0" y="47"/>
                  </a:lnTo>
                  <a:lnTo>
                    <a:pt x="51" y="47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3"/>
            <p:cNvSpPr/>
            <p:nvPr/>
          </p:nvSpPr>
          <p:spPr>
            <a:xfrm>
              <a:off x="6361456" y="788814"/>
              <a:ext cx="22614" cy="11999"/>
            </a:xfrm>
            <a:custGeom>
              <a:rect b="b" l="l" r="r" t="t"/>
              <a:pathLst>
                <a:path extrusionOk="0" h="52" w="98">
                  <a:moveTo>
                    <a:pt x="51" y="1"/>
                  </a:moveTo>
                  <a:lnTo>
                    <a:pt x="0" y="51"/>
                  </a:lnTo>
                  <a:lnTo>
                    <a:pt x="97" y="51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3"/>
            <p:cNvSpPr/>
            <p:nvPr/>
          </p:nvSpPr>
          <p:spPr>
            <a:xfrm>
              <a:off x="6305614" y="901191"/>
              <a:ext cx="11076" cy="11999"/>
            </a:xfrm>
            <a:custGeom>
              <a:rect b="b" l="l" r="r" t="t"/>
              <a:pathLst>
                <a:path extrusionOk="0" h="52" w="48">
                  <a:moveTo>
                    <a:pt x="1" y="0"/>
                  </a:moveTo>
                  <a:lnTo>
                    <a:pt x="1" y="51"/>
                  </a:lnTo>
                  <a:lnTo>
                    <a:pt x="47" y="5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3"/>
            <p:cNvSpPr/>
            <p:nvPr/>
          </p:nvSpPr>
          <p:spPr>
            <a:xfrm>
              <a:off x="6305614" y="923574"/>
              <a:ext cx="11076" cy="11999"/>
            </a:xfrm>
            <a:custGeom>
              <a:rect b="b" l="l" r="r" t="t"/>
              <a:pathLst>
                <a:path extrusionOk="0" h="52" w="48">
                  <a:moveTo>
                    <a:pt x="1" y="1"/>
                  </a:moveTo>
                  <a:lnTo>
                    <a:pt x="1" y="51"/>
                  </a:lnTo>
                  <a:lnTo>
                    <a:pt x="47" y="51"/>
                  </a:lnTo>
                  <a:cubicBezTo>
                    <a:pt x="47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3"/>
            <p:cNvSpPr/>
            <p:nvPr/>
          </p:nvSpPr>
          <p:spPr>
            <a:xfrm>
              <a:off x="6305614" y="957726"/>
              <a:ext cx="11076" cy="11076"/>
            </a:xfrm>
            <a:custGeom>
              <a:rect b="b" l="l" r="r" t="t"/>
              <a:pathLst>
                <a:path extrusionOk="0" h="48" w="48">
                  <a:moveTo>
                    <a:pt x="1" y="1"/>
                  </a:moveTo>
                  <a:lnTo>
                    <a:pt x="1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5F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3"/>
            <p:cNvSpPr/>
            <p:nvPr/>
          </p:nvSpPr>
          <p:spPr>
            <a:xfrm>
              <a:off x="6271463" y="923574"/>
              <a:ext cx="22614" cy="22845"/>
            </a:xfrm>
            <a:custGeom>
              <a:rect b="b" l="l" r="r" t="t"/>
              <a:pathLst>
                <a:path extrusionOk="0" h="99" w="98">
                  <a:moveTo>
                    <a:pt x="1" y="1"/>
                  </a:moveTo>
                  <a:cubicBezTo>
                    <a:pt x="1" y="1"/>
                    <a:pt x="1" y="51"/>
                    <a:pt x="51" y="51"/>
                  </a:cubicBezTo>
                  <a:lnTo>
                    <a:pt x="98" y="98"/>
                  </a:lnTo>
                  <a:lnTo>
                    <a:pt x="98" y="51"/>
                  </a:lnTo>
                  <a:cubicBezTo>
                    <a:pt x="98" y="51"/>
                    <a:pt x="51" y="51"/>
                    <a:pt x="51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3"/>
            <p:cNvSpPr/>
            <p:nvPr/>
          </p:nvSpPr>
          <p:spPr>
            <a:xfrm>
              <a:off x="6283231" y="890346"/>
              <a:ext cx="10845" cy="22845"/>
            </a:xfrm>
            <a:custGeom>
              <a:rect b="b" l="l" r="r" t="t"/>
              <a:pathLst>
                <a:path extrusionOk="0" h="99" w="47">
                  <a:moveTo>
                    <a:pt x="0" y="1"/>
                  </a:moveTo>
                  <a:lnTo>
                    <a:pt x="0" y="47"/>
                  </a:lnTo>
                  <a:lnTo>
                    <a:pt x="0" y="98"/>
                  </a:lnTo>
                  <a:lnTo>
                    <a:pt x="47" y="98"/>
                  </a:lnTo>
                  <a:lnTo>
                    <a:pt x="47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3"/>
            <p:cNvSpPr/>
            <p:nvPr/>
          </p:nvSpPr>
          <p:spPr>
            <a:xfrm>
              <a:off x="6372994" y="564290"/>
              <a:ext cx="100839" cy="67611"/>
            </a:xfrm>
            <a:custGeom>
              <a:rect b="b" l="l" r="r" t="t"/>
              <a:pathLst>
                <a:path extrusionOk="0" h="293" w="437">
                  <a:moveTo>
                    <a:pt x="293" y="0"/>
                  </a:moveTo>
                  <a:cubicBezTo>
                    <a:pt x="242" y="0"/>
                    <a:pt x="195" y="0"/>
                    <a:pt x="145" y="51"/>
                  </a:cubicBezTo>
                  <a:cubicBezTo>
                    <a:pt x="98" y="97"/>
                    <a:pt x="47" y="195"/>
                    <a:pt x="1" y="245"/>
                  </a:cubicBezTo>
                  <a:cubicBezTo>
                    <a:pt x="47" y="245"/>
                    <a:pt x="145" y="245"/>
                    <a:pt x="195" y="195"/>
                  </a:cubicBezTo>
                  <a:lnTo>
                    <a:pt x="195" y="195"/>
                  </a:lnTo>
                  <a:cubicBezTo>
                    <a:pt x="195" y="245"/>
                    <a:pt x="145" y="245"/>
                    <a:pt x="145" y="292"/>
                  </a:cubicBezTo>
                  <a:cubicBezTo>
                    <a:pt x="242" y="245"/>
                    <a:pt x="340" y="195"/>
                    <a:pt x="390" y="97"/>
                  </a:cubicBezTo>
                  <a:cubicBezTo>
                    <a:pt x="390" y="51"/>
                    <a:pt x="437" y="0"/>
                    <a:pt x="39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3"/>
            <p:cNvSpPr/>
            <p:nvPr/>
          </p:nvSpPr>
          <p:spPr>
            <a:xfrm>
              <a:off x="6271463" y="620825"/>
              <a:ext cx="90224" cy="100840"/>
            </a:xfrm>
            <a:custGeom>
              <a:rect b="b" l="l" r="r" t="t"/>
              <a:pathLst>
                <a:path extrusionOk="0" h="437" w="391">
                  <a:moveTo>
                    <a:pt x="293" y="0"/>
                  </a:moveTo>
                  <a:cubicBezTo>
                    <a:pt x="195" y="0"/>
                    <a:pt x="98" y="98"/>
                    <a:pt x="51" y="144"/>
                  </a:cubicBezTo>
                  <a:cubicBezTo>
                    <a:pt x="51" y="144"/>
                    <a:pt x="51" y="195"/>
                    <a:pt x="1" y="242"/>
                  </a:cubicBezTo>
                  <a:lnTo>
                    <a:pt x="1" y="292"/>
                  </a:lnTo>
                  <a:lnTo>
                    <a:pt x="1" y="437"/>
                  </a:lnTo>
                  <a:cubicBezTo>
                    <a:pt x="51" y="390"/>
                    <a:pt x="51" y="339"/>
                    <a:pt x="51" y="339"/>
                  </a:cubicBezTo>
                  <a:lnTo>
                    <a:pt x="51" y="390"/>
                  </a:lnTo>
                  <a:lnTo>
                    <a:pt x="98" y="390"/>
                  </a:lnTo>
                  <a:cubicBezTo>
                    <a:pt x="98" y="390"/>
                    <a:pt x="149" y="339"/>
                    <a:pt x="149" y="292"/>
                  </a:cubicBezTo>
                  <a:lnTo>
                    <a:pt x="149" y="390"/>
                  </a:lnTo>
                  <a:lnTo>
                    <a:pt x="246" y="292"/>
                  </a:lnTo>
                  <a:lnTo>
                    <a:pt x="246" y="339"/>
                  </a:lnTo>
                  <a:cubicBezTo>
                    <a:pt x="293" y="292"/>
                    <a:pt x="343" y="242"/>
                    <a:pt x="343" y="195"/>
                  </a:cubicBezTo>
                  <a:cubicBezTo>
                    <a:pt x="390" y="144"/>
                    <a:pt x="343" y="47"/>
                    <a:pt x="29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3"/>
            <p:cNvSpPr/>
            <p:nvPr/>
          </p:nvSpPr>
          <p:spPr>
            <a:xfrm>
              <a:off x="6485371" y="553445"/>
              <a:ext cx="11076" cy="44997"/>
            </a:xfrm>
            <a:custGeom>
              <a:rect b="b" l="l" r="r" t="t"/>
              <a:pathLst>
                <a:path extrusionOk="0" h="195" w="48">
                  <a:moveTo>
                    <a:pt x="1" y="0"/>
                  </a:moveTo>
                  <a:lnTo>
                    <a:pt x="1" y="47"/>
                  </a:lnTo>
                  <a:lnTo>
                    <a:pt x="1" y="98"/>
                  </a:lnTo>
                  <a:lnTo>
                    <a:pt x="1" y="144"/>
                  </a:lnTo>
                  <a:lnTo>
                    <a:pt x="47" y="195"/>
                  </a:lnTo>
                  <a:lnTo>
                    <a:pt x="47" y="144"/>
                  </a:lnTo>
                  <a:lnTo>
                    <a:pt x="47" y="98"/>
                  </a:lnTo>
                  <a:lnTo>
                    <a:pt x="47" y="47"/>
                  </a:lnTo>
                  <a:cubicBezTo>
                    <a:pt x="1" y="4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3"/>
            <p:cNvSpPr/>
            <p:nvPr/>
          </p:nvSpPr>
          <p:spPr>
            <a:xfrm>
              <a:off x="6350611" y="598211"/>
              <a:ext cx="22614" cy="33690"/>
            </a:xfrm>
            <a:custGeom>
              <a:rect b="b" l="l" r="r" t="t"/>
              <a:pathLst>
                <a:path extrusionOk="0" h="146" w="98">
                  <a:moveTo>
                    <a:pt x="98" y="1"/>
                  </a:moveTo>
                  <a:lnTo>
                    <a:pt x="47" y="48"/>
                  </a:lnTo>
                  <a:lnTo>
                    <a:pt x="47" y="98"/>
                  </a:lnTo>
                  <a:lnTo>
                    <a:pt x="0" y="98"/>
                  </a:lnTo>
                  <a:lnTo>
                    <a:pt x="98" y="145"/>
                  </a:lnTo>
                  <a:lnTo>
                    <a:pt x="98" y="98"/>
                  </a:lnTo>
                  <a:lnTo>
                    <a:pt x="98" y="48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3"/>
            <p:cNvSpPr/>
            <p:nvPr/>
          </p:nvSpPr>
          <p:spPr>
            <a:xfrm>
              <a:off x="6249079" y="688205"/>
              <a:ext cx="22614" cy="45228"/>
            </a:xfrm>
            <a:custGeom>
              <a:rect b="b" l="l" r="r" t="t"/>
              <a:pathLst>
                <a:path extrusionOk="0" h="196" w="98">
                  <a:moveTo>
                    <a:pt x="51" y="0"/>
                  </a:moveTo>
                  <a:cubicBezTo>
                    <a:pt x="0" y="0"/>
                    <a:pt x="0" y="47"/>
                    <a:pt x="0" y="47"/>
                  </a:cubicBezTo>
                  <a:lnTo>
                    <a:pt x="0" y="98"/>
                  </a:lnTo>
                  <a:cubicBezTo>
                    <a:pt x="0" y="145"/>
                    <a:pt x="51" y="145"/>
                    <a:pt x="51" y="145"/>
                  </a:cubicBezTo>
                  <a:lnTo>
                    <a:pt x="51" y="195"/>
                  </a:lnTo>
                  <a:lnTo>
                    <a:pt x="98" y="145"/>
                  </a:lnTo>
                  <a:lnTo>
                    <a:pt x="98" y="98"/>
                  </a:lnTo>
                  <a:lnTo>
                    <a:pt x="51" y="98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3"/>
            <p:cNvSpPr/>
            <p:nvPr/>
          </p:nvSpPr>
          <p:spPr>
            <a:xfrm>
              <a:off x="6249079" y="721434"/>
              <a:ext cx="11768" cy="11999"/>
            </a:xfrm>
            <a:custGeom>
              <a:rect b="b" l="l" r="r" t="t"/>
              <a:pathLst>
                <a:path extrusionOk="0" h="52" w="51">
                  <a:moveTo>
                    <a:pt x="0" y="1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3"/>
            <p:cNvSpPr/>
            <p:nvPr/>
          </p:nvSpPr>
          <p:spPr>
            <a:xfrm>
              <a:off x="6496217" y="800582"/>
              <a:ext cx="179987" cy="213218"/>
            </a:xfrm>
            <a:custGeom>
              <a:rect b="b" l="l" r="r" t="t"/>
              <a:pathLst>
                <a:path extrusionOk="0" h="924" w="780">
                  <a:moveTo>
                    <a:pt x="487" y="0"/>
                  </a:moveTo>
                  <a:cubicBezTo>
                    <a:pt x="440" y="0"/>
                    <a:pt x="343" y="47"/>
                    <a:pt x="292" y="98"/>
                  </a:cubicBezTo>
                  <a:cubicBezTo>
                    <a:pt x="195" y="144"/>
                    <a:pt x="98" y="292"/>
                    <a:pt x="0" y="390"/>
                  </a:cubicBezTo>
                  <a:lnTo>
                    <a:pt x="0" y="436"/>
                  </a:lnTo>
                  <a:lnTo>
                    <a:pt x="0" y="487"/>
                  </a:lnTo>
                  <a:cubicBezTo>
                    <a:pt x="98" y="631"/>
                    <a:pt x="195" y="779"/>
                    <a:pt x="343" y="877"/>
                  </a:cubicBezTo>
                  <a:cubicBezTo>
                    <a:pt x="390" y="923"/>
                    <a:pt x="440" y="923"/>
                    <a:pt x="440" y="923"/>
                  </a:cubicBezTo>
                  <a:cubicBezTo>
                    <a:pt x="487" y="923"/>
                    <a:pt x="487" y="877"/>
                    <a:pt x="487" y="877"/>
                  </a:cubicBezTo>
                  <a:cubicBezTo>
                    <a:pt x="538" y="826"/>
                    <a:pt x="584" y="729"/>
                    <a:pt x="635" y="631"/>
                  </a:cubicBezTo>
                  <a:cubicBezTo>
                    <a:pt x="682" y="584"/>
                    <a:pt x="732" y="487"/>
                    <a:pt x="732" y="390"/>
                  </a:cubicBezTo>
                  <a:cubicBezTo>
                    <a:pt x="779" y="242"/>
                    <a:pt x="732" y="144"/>
                    <a:pt x="682" y="98"/>
                  </a:cubicBezTo>
                  <a:cubicBezTo>
                    <a:pt x="635" y="47"/>
                    <a:pt x="538" y="0"/>
                    <a:pt x="48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3"/>
            <p:cNvSpPr/>
            <p:nvPr/>
          </p:nvSpPr>
          <p:spPr>
            <a:xfrm>
              <a:off x="6585980" y="867963"/>
              <a:ext cx="90224" cy="22614"/>
            </a:xfrm>
            <a:custGeom>
              <a:rect b="b" l="l" r="r" t="t"/>
              <a:pathLst>
                <a:path extrusionOk="0" h="98" w="391">
                  <a:moveTo>
                    <a:pt x="343" y="0"/>
                  </a:moveTo>
                  <a:cubicBezTo>
                    <a:pt x="246" y="47"/>
                    <a:pt x="149" y="98"/>
                    <a:pt x="1" y="98"/>
                  </a:cubicBezTo>
                  <a:lnTo>
                    <a:pt x="195" y="98"/>
                  </a:lnTo>
                  <a:cubicBezTo>
                    <a:pt x="246" y="98"/>
                    <a:pt x="293" y="98"/>
                    <a:pt x="343" y="47"/>
                  </a:cubicBezTo>
                  <a:lnTo>
                    <a:pt x="390" y="4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3"/>
            <p:cNvSpPr/>
            <p:nvPr/>
          </p:nvSpPr>
          <p:spPr>
            <a:xfrm>
              <a:off x="6575134" y="901191"/>
              <a:ext cx="90224" cy="22614"/>
            </a:xfrm>
            <a:custGeom>
              <a:rect b="b" l="l" r="r" t="t"/>
              <a:pathLst>
                <a:path extrusionOk="0" h="98" w="391">
                  <a:moveTo>
                    <a:pt x="390" y="0"/>
                  </a:moveTo>
                  <a:cubicBezTo>
                    <a:pt x="340" y="51"/>
                    <a:pt x="242" y="51"/>
                    <a:pt x="196" y="51"/>
                  </a:cubicBezTo>
                  <a:cubicBezTo>
                    <a:pt x="98" y="51"/>
                    <a:pt x="48" y="98"/>
                    <a:pt x="1" y="98"/>
                  </a:cubicBezTo>
                  <a:lnTo>
                    <a:pt x="196" y="98"/>
                  </a:lnTo>
                  <a:cubicBezTo>
                    <a:pt x="242" y="98"/>
                    <a:pt x="293" y="98"/>
                    <a:pt x="390" y="51"/>
                  </a:cubicBezTo>
                  <a:lnTo>
                    <a:pt x="390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3"/>
            <p:cNvSpPr/>
            <p:nvPr/>
          </p:nvSpPr>
          <p:spPr>
            <a:xfrm>
              <a:off x="6585980" y="935343"/>
              <a:ext cx="67610" cy="11076"/>
            </a:xfrm>
            <a:custGeom>
              <a:rect b="b" l="l" r="r" t="t"/>
              <a:pathLst>
                <a:path extrusionOk="0" h="48" w="293">
                  <a:moveTo>
                    <a:pt x="293" y="0"/>
                  </a:moveTo>
                  <a:lnTo>
                    <a:pt x="293" y="0"/>
                  </a:lnTo>
                  <a:cubicBezTo>
                    <a:pt x="195" y="47"/>
                    <a:pt x="98" y="47"/>
                    <a:pt x="1" y="47"/>
                  </a:cubicBezTo>
                  <a:lnTo>
                    <a:pt x="246" y="47"/>
                  </a:lnTo>
                  <a:cubicBezTo>
                    <a:pt x="246" y="47"/>
                    <a:pt x="293" y="47"/>
                    <a:pt x="293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3"/>
            <p:cNvSpPr/>
            <p:nvPr/>
          </p:nvSpPr>
          <p:spPr>
            <a:xfrm>
              <a:off x="6417991" y="845580"/>
              <a:ext cx="100839" cy="44997"/>
            </a:xfrm>
            <a:custGeom>
              <a:rect b="b" l="l" r="r" t="t"/>
              <a:pathLst>
                <a:path extrusionOk="0" h="195" w="437">
                  <a:moveTo>
                    <a:pt x="0" y="0"/>
                  </a:moveTo>
                  <a:cubicBezTo>
                    <a:pt x="47" y="0"/>
                    <a:pt x="98" y="47"/>
                    <a:pt x="145" y="47"/>
                  </a:cubicBezTo>
                  <a:cubicBezTo>
                    <a:pt x="98" y="0"/>
                    <a:pt x="47" y="0"/>
                    <a:pt x="0" y="0"/>
                  </a:cubicBezTo>
                  <a:close/>
                  <a:moveTo>
                    <a:pt x="145" y="47"/>
                  </a:moveTo>
                  <a:lnTo>
                    <a:pt x="437" y="195"/>
                  </a:lnTo>
                  <a:lnTo>
                    <a:pt x="437" y="144"/>
                  </a:lnTo>
                  <a:cubicBezTo>
                    <a:pt x="339" y="97"/>
                    <a:pt x="242" y="47"/>
                    <a:pt x="145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3"/>
            <p:cNvSpPr/>
            <p:nvPr/>
          </p:nvSpPr>
          <p:spPr>
            <a:xfrm>
              <a:off x="6351073" y="912960"/>
              <a:ext cx="167757" cy="22614"/>
            </a:xfrm>
            <a:custGeom>
              <a:rect b="b" l="l" r="r" t="t"/>
              <a:pathLst>
                <a:path extrusionOk="0" h="98" w="727">
                  <a:moveTo>
                    <a:pt x="0" y="1"/>
                  </a:moveTo>
                  <a:cubicBezTo>
                    <a:pt x="97" y="47"/>
                    <a:pt x="194" y="47"/>
                    <a:pt x="290" y="97"/>
                  </a:cubicBezTo>
                  <a:lnTo>
                    <a:pt x="485" y="97"/>
                  </a:lnTo>
                  <a:cubicBezTo>
                    <a:pt x="583" y="97"/>
                    <a:pt x="680" y="97"/>
                    <a:pt x="727" y="47"/>
                  </a:cubicBezTo>
                  <a:lnTo>
                    <a:pt x="290" y="47"/>
                  </a:lnTo>
                  <a:cubicBezTo>
                    <a:pt x="194" y="47"/>
                    <a:pt x="97" y="4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3"/>
            <p:cNvSpPr/>
            <p:nvPr/>
          </p:nvSpPr>
          <p:spPr>
            <a:xfrm>
              <a:off x="6316460" y="811428"/>
              <a:ext cx="89993" cy="101763"/>
            </a:xfrm>
            <a:custGeom>
              <a:rect b="b" l="l" r="r" t="t"/>
              <a:pathLst>
                <a:path extrusionOk="0" h="441" w="390">
                  <a:moveTo>
                    <a:pt x="195" y="0"/>
                  </a:moveTo>
                  <a:cubicBezTo>
                    <a:pt x="98" y="0"/>
                    <a:pt x="51" y="51"/>
                    <a:pt x="51" y="97"/>
                  </a:cubicBezTo>
                  <a:cubicBezTo>
                    <a:pt x="0" y="97"/>
                    <a:pt x="0" y="195"/>
                    <a:pt x="0" y="245"/>
                  </a:cubicBezTo>
                  <a:cubicBezTo>
                    <a:pt x="0" y="292"/>
                    <a:pt x="51" y="343"/>
                    <a:pt x="98" y="389"/>
                  </a:cubicBezTo>
                  <a:cubicBezTo>
                    <a:pt x="148" y="440"/>
                    <a:pt x="195" y="440"/>
                    <a:pt x="246" y="440"/>
                  </a:cubicBezTo>
                  <a:lnTo>
                    <a:pt x="390" y="195"/>
                  </a:lnTo>
                  <a:cubicBezTo>
                    <a:pt x="343" y="148"/>
                    <a:pt x="292" y="148"/>
                    <a:pt x="292" y="9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3"/>
            <p:cNvSpPr/>
            <p:nvPr/>
          </p:nvSpPr>
          <p:spPr>
            <a:xfrm>
              <a:off x="6338843" y="845580"/>
              <a:ext cx="22844" cy="33459"/>
            </a:xfrm>
            <a:custGeom>
              <a:rect b="b" l="l" r="r" t="t"/>
              <a:pathLst>
                <a:path extrusionOk="0" h="145" w="99">
                  <a:moveTo>
                    <a:pt x="51" y="0"/>
                  </a:moveTo>
                  <a:cubicBezTo>
                    <a:pt x="1" y="0"/>
                    <a:pt x="1" y="97"/>
                    <a:pt x="1" y="97"/>
                  </a:cubicBezTo>
                  <a:cubicBezTo>
                    <a:pt x="1" y="144"/>
                    <a:pt x="1" y="144"/>
                    <a:pt x="51" y="144"/>
                  </a:cubicBezTo>
                  <a:lnTo>
                    <a:pt x="98" y="144"/>
                  </a:lnTo>
                  <a:lnTo>
                    <a:pt x="98" y="97"/>
                  </a:lnTo>
                  <a:lnTo>
                    <a:pt x="98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5C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3"/>
            <p:cNvSpPr/>
            <p:nvPr/>
          </p:nvSpPr>
          <p:spPr>
            <a:xfrm>
              <a:off x="6238234" y="1305703"/>
              <a:ext cx="145836" cy="483662"/>
            </a:xfrm>
            <a:custGeom>
              <a:rect b="b" l="l" r="r" t="t"/>
              <a:pathLst>
                <a:path extrusionOk="0" h="2096" w="632">
                  <a:moveTo>
                    <a:pt x="195" y="0"/>
                  </a:moveTo>
                  <a:lnTo>
                    <a:pt x="47" y="148"/>
                  </a:lnTo>
                  <a:cubicBezTo>
                    <a:pt x="47" y="343"/>
                    <a:pt x="47" y="487"/>
                    <a:pt x="0" y="682"/>
                  </a:cubicBezTo>
                  <a:cubicBezTo>
                    <a:pt x="47" y="732"/>
                    <a:pt x="98" y="732"/>
                    <a:pt x="98" y="732"/>
                  </a:cubicBezTo>
                  <a:lnTo>
                    <a:pt x="145" y="732"/>
                  </a:lnTo>
                  <a:cubicBezTo>
                    <a:pt x="145" y="927"/>
                    <a:pt x="195" y="1168"/>
                    <a:pt x="242" y="1414"/>
                  </a:cubicBezTo>
                  <a:cubicBezTo>
                    <a:pt x="242" y="1558"/>
                    <a:pt x="293" y="1655"/>
                    <a:pt x="339" y="1753"/>
                  </a:cubicBezTo>
                  <a:cubicBezTo>
                    <a:pt x="390" y="1901"/>
                    <a:pt x="487" y="2045"/>
                    <a:pt x="631" y="2095"/>
                  </a:cubicBezTo>
                  <a:cubicBezTo>
                    <a:pt x="585" y="2045"/>
                    <a:pt x="585" y="2045"/>
                    <a:pt x="585" y="1998"/>
                  </a:cubicBezTo>
                  <a:cubicBezTo>
                    <a:pt x="487" y="1901"/>
                    <a:pt x="437" y="1753"/>
                    <a:pt x="437" y="1608"/>
                  </a:cubicBezTo>
                  <a:cubicBezTo>
                    <a:pt x="339" y="1266"/>
                    <a:pt x="293" y="876"/>
                    <a:pt x="195" y="487"/>
                  </a:cubicBezTo>
                  <a:cubicBezTo>
                    <a:pt x="195" y="343"/>
                    <a:pt x="145" y="148"/>
                    <a:pt x="195" y="0"/>
                  </a:cubicBez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3"/>
            <p:cNvSpPr/>
            <p:nvPr/>
          </p:nvSpPr>
          <p:spPr>
            <a:xfrm>
              <a:off x="6271463" y="1211787"/>
              <a:ext cx="169142" cy="581964"/>
            </a:xfrm>
            <a:custGeom>
              <a:rect b="b" l="l" r="r" t="t"/>
              <a:pathLst>
                <a:path extrusionOk="0" h="2522" w="733">
                  <a:moveTo>
                    <a:pt x="314" y="1"/>
                  </a:moveTo>
                  <a:cubicBezTo>
                    <a:pt x="292" y="1"/>
                    <a:pt x="269" y="6"/>
                    <a:pt x="246" y="18"/>
                  </a:cubicBezTo>
                  <a:cubicBezTo>
                    <a:pt x="149" y="68"/>
                    <a:pt x="98" y="115"/>
                    <a:pt x="98" y="212"/>
                  </a:cubicBezTo>
                  <a:cubicBezTo>
                    <a:pt x="1" y="407"/>
                    <a:pt x="51" y="652"/>
                    <a:pt x="51" y="894"/>
                  </a:cubicBezTo>
                  <a:cubicBezTo>
                    <a:pt x="149" y="1283"/>
                    <a:pt x="195" y="1673"/>
                    <a:pt x="293" y="2015"/>
                  </a:cubicBezTo>
                  <a:cubicBezTo>
                    <a:pt x="293" y="2160"/>
                    <a:pt x="343" y="2308"/>
                    <a:pt x="441" y="2405"/>
                  </a:cubicBezTo>
                  <a:cubicBezTo>
                    <a:pt x="441" y="2452"/>
                    <a:pt x="487" y="2502"/>
                    <a:pt x="487" y="2502"/>
                  </a:cubicBezTo>
                  <a:cubicBezTo>
                    <a:pt x="516" y="2516"/>
                    <a:pt x="540" y="2522"/>
                    <a:pt x="561" y="2522"/>
                  </a:cubicBezTo>
                  <a:cubicBezTo>
                    <a:pt x="614" y="2522"/>
                    <a:pt x="649" y="2488"/>
                    <a:pt x="682" y="2452"/>
                  </a:cubicBezTo>
                  <a:cubicBezTo>
                    <a:pt x="733" y="2405"/>
                    <a:pt x="733" y="2308"/>
                    <a:pt x="733" y="2257"/>
                  </a:cubicBezTo>
                  <a:lnTo>
                    <a:pt x="733" y="2062"/>
                  </a:lnTo>
                  <a:cubicBezTo>
                    <a:pt x="733" y="1821"/>
                    <a:pt x="733" y="1575"/>
                    <a:pt x="682" y="1334"/>
                  </a:cubicBezTo>
                  <a:cubicBezTo>
                    <a:pt x="635" y="1042"/>
                    <a:pt x="635" y="750"/>
                    <a:pt x="585" y="458"/>
                  </a:cubicBezTo>
                  <a:cubicBezTo>
                    <a:pt x="585" y="286"/>
                    <a:pt x="473" y="1"/>
                    <a:pt x="314" y="1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3"/>
            <p:cNvSpPr/>
            <p:nvPr/>
          </p:nvSpPr>
          <p:spPr>
            <a:xfrm>
              <a:off x="6249079" y="1204402"/>
              <a:ext cx="191525" cy="243908"/>
            </a:xfrm>
            <a:custGeom>
              <a:rect b="b" l="l" r="r" t="t"/>
              <a:pathLst>
                <a:path extrusionOk="0" h="1057" w="830">
                  <a:moveTo>
                    <a:pt x="449" y="0"/>
                  </a:moveTo>
                  <a:cubicBezTo>
                    <a:pt x="303" y="0"/>
                    <a:pt x="160" y="137"/>
                    <a:pt x="98" y="295"/>
                  </a:cubicBezTo>
                  <a:cubicBezTo>
                    <a:pt x="51" y="342"/>
                    <a:pt x="0" y="439"/>
                    <a:pt x="0" y="490"/>
                  </a:cubicBezTo>
                  <a:lnTo>
                    <a:pt x="0" y="1023"/>
                  </a:lnTo>
                  <a:cubicBezTo>
                    <a:pt x="123" y="1044"/>
                    <a:pt x="237" y="1057"/>
                    <a:pt x="350" y="1057"/>
                  </a:cubicBezTo>
                  <a:cubicBezTo>
                    <a:pt x="506" y="1057"/>
                    <a:pt x="660" y="1033"/>
                    <a:pt x="830" y="976"/>
                  </a:cubicBezTo>
                  <a:cubicBezTo>
                    <a:pt x="830" y="828"/>
                    <a:pt x="830" y="634"/>
                    <a:pt x="779" y="439"/>
                  </a:cubicBezTo>
                  <a:cubicBezTo>
                    <a:pt x="779" y="342"/>
                    <a:pt x="732" y="244"/>
                    <a:pt x="682" y="147"/>
                  </a:cubicBezTo>
                  <a:cubicBezTo>
                    <a:pt x="612" y="43"/>
                    <a:pt x="530" y="0"/>
                    <a:pt x="449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3"/>
            <p:cNvSpPr/>
            <p:nvPr/>
          </p:nvSpPr>
          <p:spPr>
            <a:xfrm>
              <a:off x="6372994" y="1552841"/>
              <a:ext cx="437968" cy="239062"/>
            </a:xfrm>
            <a:custGeom>
              <a:rect b="b" l="l" r="r" t="t"/>
              <a:pathLst>
                <a:path extrusionOk="0" h="1036" w="1898">
                  <a:moveTo>
                    <a:pt x="1605" y="0"/>
                  </a:moveTo>
                  <a:cubicBezTo>
                    <a:pt x="1508" y="0"/>
                    <a:pt x="1461" y="0"/>
                    <a:pt x="1364" y="51"/>
                  </a:cubicBezTo>
                  <a:cubicBezTo>
                    <a:pt x="1313" y="148"/>
                    <a:pt x="1266" y="245"/>
                    <a:pt x="1169" y="292"/>
                  </a:cubicBezTo>
                  <a:cubicBezTo>
                    <a:pt x="1072" y="343"/>
                    <a:pt x="974" y="390"/>
                    <a:pt x="877" y="390"/>
                  </a:cubicBezTo>
                  <a:cubicBezTo>
                    <a:pt x="780" y="440"/>
                    <a:pt x="729" y="440"/>
                    <a:pt x="632" y="440"/>
                  </a:cubicBezTo>
                  <a:cubicBezTo>
                    <a:pt x="534" y="487"/>
                    <a:pt x="390" y="487"/>
                    <a:pt x="293" y="537"/>
                  </a:cubicBezTo>
                  <a:cubicBezTo>
                    <a:pt x="145" y="584"/>
                    <a:pt x="1" y="682"/>
                    <a:pt x="1" y="876"/>
                  </a:cubicBezTo>
                  <a:cubicBezTo>
                    <a:pt x="1" y="927"/>
                    <a:pt x="1" y="974"/>
                    <a:pt x="47" y="974"/>
                  </a:cubicBezTo>
                  <a:cubicBezTo>
                    <a:pt x="73" y="1023"/>
                    <a:pt x="111" y="1036"/>
                    <a:pt x="148" y="1036"/>
                  </a:cubicBezTo>
                  <a:cubicBezTo>
                    <a:pt x="184" y="1036"/>
                    <a:pt x="219" y="1024"/>
                    <a:pt x="242" y="1024"/>
                  </a:cubicBezTo>
                  <a:cubicBezTo>
                    <a:pt x="585" y="927"/>
                    <a:pt x="877" y="682"/>
                    <a:pt x="1169" y="584"/>
                  </a:cubicBezTo>
                  <a:lnTo>
                    <a:pt x="1411" y="584"/>
                  </a:lnTo>
                  <a:cubicBezTo>
                    <a:pt x="1559" y="584"/>
                    <a:pt x="1703" y="584"/>
                    <a:pt x="1800" y="487"/>
                  </a:cubicBezTo>
                  <a:cubicBezTo>
                    <a:pt x="1851" y="487"/>
                    <a:pt x="1851" y="440"/>
                    <a:pt x="1851" y="440"/>
                  </a:cubicBezTo>
                  <a:cubicBezTo>
                    <a:pt x="1897" y="390"/>
                    <a:pt x="1851" y="390"/>
                    <a:pt x="1851" y="390"/>
                  </a:cubicBezTo>
                  <a:cubicBezTo>
                    <a:pt x="1897" y="343"/>
                    <a:pt x="1897" y="292"/>
                    <a:pt x="1851" y="245"/>
                  </a:cubicBezTo>
                  <a:cubicBezTo>
                    <a:pt x="1897" y="245"/>
                    <a:pt x="1897" y="195"/>
                    <a:pt x="1897" y="148"/>
                  </a:cubicBezTo>
                  <a:lnTo>
                    <a:pt x="1851" y="148"/>
                  </a:lnTo>
                  <a:cubicBezTo>
                    <a:pt x="1851" y="148"/>
                    <a:pt x="1851" y="97"/>
                    <a:pt x="1897" y="97"/>
                  </a:cubicBezTo>
                  <a:lnTo>
                    <a:pt x="1897" y="51"/>
                  </a:lnTo>
                  <a:lnTo>
                    <a:pt x="1851" y="0"/>
                  </a:lnTo>
                  <a:cubicBezTo>
                    <a:pt x="1800" y="0"/>
                    <a:pt x="1800" y="0"/>
                    <a:pt x="1753" y="51"/>
                  </a:cubicBezTo>
                  <a:cubicBezTo>
                    <a:pt x="1703" y="51"/>
                    <a:pt x="1656" y="97"/>
                    <a:pt x="1559" y="148"/>
                  </a:cubicBezTo>
                  <a:cubicBezTo>
                    <a:pt x="1605" y="97"/>
                    <a:pt x="1605" y="97"/>
                    <a:pt x="1605" y="51"/>
                  </a:cubicBezTo>
                  <a:lnTo>
                    <a:pt x="1605" y="0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3"/>
            <p:cNvSpPr/>
            <p:nvPr/>
          </p:nvSpPr>
          <p:spPr>
            <a:xfrm>
              <a:off x="6361456" y="1754982"/>
              <a:ext cx="44997" cy="34382"/>
            </a:xfrm>
            <a:custGeom>
              <a:rect b="b" l="l" r="r" t="t"/>
              <a:pathLst>
                <a:path extrusionOk="0" h="149" w="195">
                  <a:moveTo>
                    <a:pt x="0" y="0"/>
                  </a:moveTo>
                  <a:cubicBezTo>
                    <a:pt x="0" y="0"/>
                    <a:pt x="0" y="51"/>
                    <a:pt x="51" y="51"/>
                  </a:cubicBezTo>
                  <a:cubicBezTo>
                    <a:pt x="51" y="98"/>
                    <a:pt x="97" y="148"/>
                    <a:pt x="97" y="148"/>
                  </a:cubicBezTo>
                  <a:lnTo>
                    <a:pt x="195" y="148"/>
                  </a:lnTo>
                  <a:cubicBezTo>
                    <a:pt x="148" y="148"/>
                    <a:pt x="97" y="148"/>
                    <a:pt x="97" y="98"/>
                  </a:cubicBezTo>
                  <a:cubicBezTo>
                    <a:pt x="51" y="98"/>
                    <a:pt x="51" y="51"/>
                    <a:pt x="51" y="0"/>
                  </a:cubicBezTo>
                  <a:close/>
                </a:path>
              </a:pathLst>
            </a:custGeom>
            <a:solidFill>
              <a:srgbClr val="F2C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3"/>
            <p:cNvSpPr/>
            <p:nvPr/>
          </p:nvSpPr>
          <p:spPr>
            <a:xfrm>
              <a:off x="6372994" y="1754982"/>
              <a:ext cx="45227" cy="34382"/>
            </a:xfrm>
            <a:custGeom>
              <a:rect b="b" l="l" r="r" t="t"/>
              <a:pathLst>
                <a:path extrusionOk="0" h="149" w="196">
                  <a:moveTo>
                    <a:pt x="1" y="0"/>
                  </a:moveTo>
                  <a:cubicBezTo>
                    <a:pt x="1" y="51"/>
                    <a:pt x="1" y="98"/>
                    <a:pt x="47" y="98"/>
                  </a:cubicBezTo>
                  <a:cubicBezTo>
                    <a:pt x="47" y="148"/>
                    <a:pt x="98" y="148"/>
                    <a:pt x="145" y="148"/>
                  </a:cubicBezTo>
                  <a:lnTo>
                    <a:pt x="195" y="148"/>
                  </a:lnTo>
                  <a:lnTo>
                    <a:pt x="195" y="98"/>
                  </a:lnTo>
                  <a:cubicBezTo>
                    <a:pt x="195" y="98"/>
                    <a:pt x="98" y="0"/>
                    <a:pt x="1" y="0"/>
                  </a:cubicBezTo>
                  <a:close/>
                </a:path>
              </a:pathLst>
            </a:custGeom>
            <a:solidFill>
              <a:srgbClr val="F2C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3"/>
            <p:cNvSpPr/>
            <p:nvPr/>
          </p:nvSpPr>
          <p:spPr>
            <a:xfrm>
              <a:off x="6036094" y="1862975"/>
              <a:ext cx="842247" cy="279444"/>
            </a:xfrm>
            <a:custGeom>
              <a:rect b="b" l="l" r="r" t="t"/>
              <a:pathLst>
                <a:path extrusionOk="0" h="1211" w="3650">
                  <a:moveTo>
                    <a:pt x="591" y="1"/>
                  </a:moveTo>
                  <a:cubicBezTo>
                    <a:pt x="522" y="1"/>
                    <a:pt x="454" y="7"/>
                    <a:pt x="390" y="19"/>
                  </a:cubicBezTo>
                  <a:cubicBezTo>
                    <a:pt x="195" y="70"/>
                    <a:pt x="47" y="167"/>
                    <a:pt x="0" y="362"/>
                  </a:cubicBezTo>
                  <a:cubicBezTo>
                    <a:pt x="0" y="506"/>
                    <a:pt x="47" y="603"/>
                    <a:pt x="144" y="701"/>
                  </a:cubicBezTo>
                  <a:cubicBezTo>
                    <a:pt x="242" y="849"/>
                    <a:pt x="436" y="895"/>
                    <a:pt x="584" y="946"/>
                  </a:cubicBezTo>
                  <a:cubicBezTo>
                    <a:pt x="826" y="993"/>
                    <a:pt x="1021" y="1043"/>
                    <a:pt x="1215" y="1090"/>
                  </a:cubicBezTo>
                  <a:cubicBezTo>
                    <a:pt x="1461" y="1090"/>
                    <a:pt x="1655" y="1090"/>
                    <a:pt x="1850" y="1141"/>
                  </a:cubicBezTo>
                  <a:cubicBezTo>
                    <a:pt x="2286" y="1141"/>
                    <a:pt x="2726" y="1141"/>
                    <a:pt x="3163" y="1188"/>
                  </a:cubicBezTo>
                  <a:cubicBezTo>
                    <a:pt x="3228" y="1188"/>
                    <a:pt x="3292" y="1210"/>
                    <a:pt x="3357" y="1210"/>
                  </a:cubicBezTo>
                  <a:cubicBezTo>
                    <a:pt x="3390" y="1210"/>
                    <a:pt x="3422" y="1204"/>
                    <a:pt x="3455" y="1188"/>
                  </a:cubicBezTo>
                  <a:cubicBezTo>
                    <a:pt x="3552" y="1141"/>
                    <a:pt x="3649" y="1043"/>
                    <a:pt x="3603" y="946"/>
                  </a:cubicBezTo>
                  <a:cubicBezTo>
                    <a:pt x="3603" y="849"/>
                    <a:pt x="3505" y="798"/>
                    <a:pt x="3455" y="751"/>
                  </a:cubicBezTo>
                  <a:cubicBezTo>
                    <a:pt x="3260" y="654"/>
                    <a:pt x="3019" y="603"/>
                    <a:pt x="2773" y="506"/>
                  </a:cubicBezTo>
                  <a:cubicBezTo>
                    <a:pt x="2240" y="362"/>
                    <a:pt x="1702" y="214"/>
                    <a:pt x="1169" y="117"/>
                  </a:cubicBezTo>
                  <a:cubicBezTo>
                    <a:pt x="989" y="45"/>
                    <a:pt x="783" y="1"/>
                    <a:pt x="591" y="1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3"/>
            <p:cNvSpPr/>
            <p:nvPr/>
          </p:nvSpPr>
          <p:spPr>
            <a:xfrm>
              <a:off x="6383840" y="2036271"/>
              <a:ext cx="506271" cy="494508"/>
            </a:xfrm>
            <a:custGeom>
              <a:rect b="b" l="l" r="r" t="t"/>
              <a:pathLst>
                <a:path extrusionOk="0" h="2143" w="2194">
                  <a:moveTo>
                    <a:pt x="1901" y="0"/>
                  </a:moveTo>
                  <a:cubicBezTo>
                    <a:pt x="1753" y="0"/>
                    <a:pt x="1609" y="47"/>
                    <a:pt x="1512" y="98"/>
                  </a:cubicBezTo>
                  <a:cubicBezTo>
                    <a:pt x="1414" y="195"/>
                    <a:pt x="1317" y="292"/>
                    <a:pt x="1266" y="437"/>
                  </a:cubicBezTo>
                  <a:cubicBezTo>
                    <a:pt x="1122" y="631"/>
                    <a:pt x="927" y="779"/>
                    <a:pt x="779" y="974"/>
                  </a:cubicBezTo>
                  <a:cubicBezTo>
                    <a:pt x="733" y="1071"/>
                    <a:pt x="635" y="1169"/>
                    <a:pt x="538" y="1266"/>
                  </a:cubicBezTo>
                  <a:cubicBezTo>
                    <a:pt x="487" y="1363"/>
                    <a:pt x="390" y="1461"/>
                    <a:pt x="343" y="1558"/>
                  </a:cubicBezTo>
                  <a:lnTo>
                    <a:pt x="51" y="1850"/>
                  </a:lnTo>
                  <a:cubicBezTo>
                    <a:pt x="51" y="1850"/>
                    <a:pt x="0" y="1850"/>
                    <a:pt x="0" y="1897"/>
                  </a:cubicBezTo>
                  <a:lnTo>
                    <a:pt x="0" y="1948"/>
                  </a:lnTo>
                  <a:cubicBezTo>
                    <a:pt x="51" y="1994"/>
                    <a:pt x="98" y="2092"/>
                    <a:pt x="195" y="2142"/>
                  </a:cubicBezTo>
                  <a:cubicBezTo>
                    <a:pt x="246" y="2142"/>
                    <a:pt x="246" y="2142"/>
                    <a:pt x="246" y="2092"/>
                  </a:cubicBezTo>
                  <a:cubicBezTo>
                    <a:pt x="487" y="1897"/>
                    <a:pt x="733" y="1702"/>
                    <a:pt x="927" y="1508"/>
                  </a:cubicBezTo>
                  <a:cubicBezTo>
                    <a:pt x="1169" y="1266"/>
                    <a:pt x="1414" y="1071"/>
                    <a:pt x="1609" y="826"/>
                  </a:cubicBezTo>
                  <a:cubicBezTo>
                    <a:pt x="1804" y="682"/>
                    <a:pt x="1948" y="534"/>
                    <a:pt x="2096" y="339"/>
                  </a:cubicBezTo>
                  <a:cubicBezTo>
                    <a:pt x="2193" y="195"/>
                    <a:pt x="2096" y="47"/>
                    <a:pt x="1901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3"/>
            <p:cNvSpPr/>
            <p:nvPr/>
          </p:nvSpPr>
          <p:spPr>
            <a:xfrm>
              <a:off x="6867269" y="2114497"/>
              <a:ext cx="231" cy="11769"/>
            </a:xfrm>
            <a:custGeom>
              <a:rect b="b" l="l" r="r" t="t"/>
              <a:pathLst>
                <a:path extrusionOk="0" h="51" w="1">
                  <a:moveTo>
                    <a:pt x="1" y="0"/>
                  </a:moveTo>
                  <a:lnTo>
                    <a:pt x="1" y="51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8E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3"/>
            <p:cNvSpPr/>
            <p:nvPr/>
          </p:nvSpPr>
          <p:spPr>
            <a:xfrm>
              <a:off x="6844885" y="2047117"/>
              <a:ext cx="33459" cy="89994"/>
            </a:xfrm>
            <a:custGeom>
              <a:rect b="b" l="l" r="r" t="t"/>
              <a:pathLst>
                <a:path extrusionOk="0" h="390" w="145">
                  <a:moveTo>
                    <a:pt x="47" y="0"/>
                  </a:moveTo>
                  <a:cubicBezTo>
                    <a:pt x="0" y="51"/>
                    <a:pt x="0" y="148"/>
                    <a:pt x="0" y="195"/>
                  </a:cubicBezTo>
                  <a:lnTo>
                    <a:pt x="0" y="245"/>
                  </a:lnTo>
                  <a:lnTo>
                    <a:pt x="0" y="390"/>
                  </a:lnTo>
                  <a:cubicBezTo>
                    <a:pt x="47" y="390"/>
                    <a:pt x="47" y="343"/>
                    <a:pt x="98" y="343"/>
                  </a:cubicBezTo>
                  <a:lnTo>
                    <a:pt x="98" y="292"/>
                  </a:lnTo>
                  <a:cubicBezTo>
                    <a:pt x="144" y="195"/>
                    <a:pt x="144" y="97"/>
                    <a:pt x="47" y="0"/>
                  </a:cubicBezTo>
                  <a:close/>
                </a:path>
              </a:pathLst>
            </a:custGeom>
            <a:solidFill>
              <a:srgbClr val="F2C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3"/>
            <p:cNvSpPr/>
            <p:nvPr/>
          </p:nvSpPr>
          <p:spPr>
            <a:xfrm>
              <a:off x="5946100" y="1856514"/>
              <a:ext cx="437968" cy="280598"/>
            </a:xfrm>
            <a:custGeom>
              <a:rect b="b" l="l" r="r" t="t"/>
              <a:pathLst>
                <a:path extrusionOk="0" h="1216" w="1898">
                  <a:moveTo>
                    <a:pt x="390" y="0"/>
                  </a:moveTo>
                  <a:cubicBezTo>
                    <a:pt x="390" y="0"/>
                    <a:pt x="340" y="0"/>
                    <a:pt x="293" y="47"/>
                  </a:cubicBezTo>
                  <a:cubicBezTo>
                    <a:pt x="242" y="47"/>
                    <a:pt x="242" y="98"/>
                    <a:pt x="242" y="98"/>
                  </a:cubicBezTo>
                  <a:cubicBezTo>
                    <a:pt x="1" y="390"/>
                    <a:pt x="98" y="779"/>
                    <a:pt x="340" y="974"/>
                  </a:cubicBezTo>
                  <a:cubicBezTo>
                    <a:pt x="488" y="1071"/>
                    <a:pt x="632" y="1118"/>
                    <a:pt x="826" y="1118"/>
                  </a:cubicBezTo>
                  <a:cubicBezTo>
                    <a:pt x="1021" y="1169"/>
                    <a:pt x="1216" y="1216"/>
                    <a:pt x="1411" y="1216"/>
                  </a:cubicBezTo>
                  <a:lnTo>
                    <a:pt x="1461" y="1216"/>
                  </a:lnTo>
                  <a:lnTo>
                    <a:pt x="1508" y="1169"/>
                  </a:lnTo>
                  <a:cubicBezTo>
                    <a:pt x="1703" y="826"/>
                    <a:pt x="1897" y="437"/>
                    <a:pt x="1851" y="47"/>
                  </a:cubicBezTo>
                  <a:cubicBezTo>
                    <a:pt x="1605" y="47"/>
                    <a:pt x="1364" y="47"/>
                    <a:pt x="1119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3"/>
            <p:cNvSpPr/>
            <p:nvPr/>
          </p:nvSpPr>
          <p:spPr>
            <a:xfrm>
              <a:off x="6069322" y="1912126"/>
              <a:ext cx="258904" cy="90225"/>
            </a:xfrm>
            <a:custGeom>
              <a:rect b="b" l="l" r="r" t="t"/>
              <a:pathLst>
                <a:path extrusionOk="0" h="391" w="1122">
                  <a:moveTo>
                    <a:pt x="0" y="1"/>
                  </a:moveTo>
                  <a:lnTo>
                    <a:pt x="0" y="52"/>
                  </a:lnTo>
                  <a:cubicBezTo>
                    <a:pt x="343" y="246"/>
                    <a:pt x="732" y="344"/>
                    <a:pt x="1122" y="390"/>
                  </a:cubicBezTo>
                  <a:cubicBezTo>
                    <a:pt x="732" y="344"/>
                    <a:pt x="343" y="19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3"/>
            <p:cNvSpPr/>
            <p:nvPr/>
          </p:nvSpPr>
          <p:spPr>
            <a:xfrm>
              <a:off x="6293846" y="2446091"/>
              <a:ext cx="214138" cy="309212"/>
            </a:xfrm>
            <a:custGeom>
              <a:rect b="b" l="l" r="r" t="t"/>
              <a:pathLst>
                <a:path extrusionOk="0" h="1340" w="928">
                  <a:moveTo>
                    <a:pt x="356" y="0"/>
                  </a:moveTo>
                  <a:cubicBezTo>
                    <a:pt x="249" y="0"/>
                    <a:pt x="86" y="148"/>
                    <a:pt x="52" y="218"/>
                  </a:cubicBezTo>
                  <a:cubicBezTo>
                    <a:pt x="52" y="218"/>
                    <a:pt x="1" y="218"/>
                    <a:pt x="1" y="269"/>
                  </a:cubicBezTo>
                  <a:cubicBezTo>
                    <a:pt x="1" y="269"/>
                    <a:pt x="1" y="316"/>
                    <a:pt x="52" y="316"/>
                  </a:cubicBezTo>
                  <a:cubicBezTo>
                    <a:pt x="98" y="464"/>
                    <a:pt x="149" y="510"/>
                    <a:pt x="246" y="608"/>
                  </a:cubicBezTo>
                  <a:cubicBezTo>
                    <a:pt x="390" y="803"/>
                    <a:pt x="538" y="997"/>
                    <a:pt x="683" y="1243"/>
                  </a:cubicBezTo>
                  <a:cubicBezTo>
                    <a:pt x="683" y="1289"/>
                    <a:pt x="780" y="1340"/>
                    <a:pt x="831" y="1340"/>
                  </a:cubicBezTo>
                  <a:cubicBezTo>
                    <a:pt x="877" y="1289"/>
                    <a:pt x="928" y="1289"/>
                    <a:pt x="928" y="1243"/>
                  </a:cubicBezTo>
                  <a:lnTo>
                    <a:pt x="928" y="1192"/>
                  </a:lnTo>
                  <a:lnTo>
                    <a:pt x="928" y="997"/>
                  </a:lnTo>
                  <a:cubicBezTo>
                    <a:pt x="877" y="803"/>
                    <a:pt x="877" y="561"/>
                    <a:pt x="831" y="366"/>
                  </a:cubicBezTo>
                  <a:cubicBezTo>
                    <a:pt x="831" y="316"/>
                    <a:pt x="831" y="269"/>
                    <a:pt x="780" y="269"/>
                  </a:cubicBezTo>
                  <a:lnTo>
                    <a:pt x="733" y="269"/>
                  </a:lnTo>
                  <a:cubicBezTo>
                    <a:pt x="707" y="281"/>
                    <a:pt x="681" y="287"/>
                    <a:pt x="656" y="287"/>
                  </a:cubicBezTo>
                  <a:cubicBezTo>
                    <a:pt x="587" y="287"/>
                    <a:pt x="525" y="243"/>
                    <a:pt x="488" y="172"/>
                  </a:cubicBezTo>
                  <a:cubicBezTo>
                    <a:pt x="488" y="121"/>
                    <a:pt x="488" y="74"/>
                    <a:pt x="441" y="74"/>
                  </a:cubicBezTo>
                  <a:cubicBezTo>
                    <a:pt x="427" y="21"/>
                    <a:pt x="395" y="0"/>
                    <a:pt x="356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3"/>
            <p:cNvSpPr/>
            <p:nvPr/>
          </p:nvSpPr>
          <p:spPr>
            <a:xfrm>
              <a:off x="6462988" y="2570237"/>
              <a:ext cx="44997" cy="16153"/>
            </a:xfrm>
            <a:custGeom>
              <a:rect b="b" l="l" r="r" t="t"/>
              <a:pathLst>
                <a:path extrusionOk="0" h="70" w="195">
                  <a:moveTo>
                    <a:pt x="157" y="1"/>
                  </a:moveTo>
                  <a:cubicBezTo>
                    <a:pt x="150" y="1"/>
                    <a:pt x="144" y="6"/>
                    <a:pt x="144" y="23"/>
                  </a:cubicBezTo>
                  <a:lnTo>
                    <a:pt x="0" y="23"/>
                  </a:lnTo>
                  <a:lnTo>
                    <a:pt x="0" y="70"/>
                  </a:lnTo>
                  <a:lnTo>
                    <a:pt x="144" y="70"/>
                  </a:lnTo>
                  <a:lnTo>
                    <a:pt x="195" y="23"/>
                  </a:lnTo>
                  <a:cubicBezTo>
                    <a:pt x="195" y="23"/>
                    <a:pt x="172" y="1"/>
                    <a:pt x="157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3"/>
            <p:cNvSpPr/>
            <p:nvPr/>
          </p:nvSpPr>
          <p:spPr>
            <a:xfrm>
              <a:off x="6462988" y="2597927"/>
              <a:ext cx="44997" cy="11076"/>
            </a:xfrm>
            <a:custGeom>
              <a:rect b="b" l="l" r="r" t="t"/>
              <a:pathLst>
                <a:path extrusionOk="0" h="48" w="195">
                  <a:moveTo>
                    <a:pt x="0" y="0"/>
                  </a:moveTo>
                  <a:lnTo>
                    <a:pt x="0" y="47"/>
                  </a:lnTo>
                  <a:lnTo>
                    <a:pt x="195" y="4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3"/>
            <p:cNvSpPr/>
            <p:nvPr/>
          </p:nvSpPr>
          <p:spPr>
            <a:xfrm>
              <a:off x="6293846" y="2496395"/>
              <a:ext cx="191755" cy="258907"/>
            </a:xfrm>
            <a:custGeom>
              <a:rect b="b" l="l" r="r" t="t"/>
              <a:pathLst>
                <a:path extrusionOk="0" h="1122" w="831">
                  <a:moveTo>
                    <a:pt x="52" y="0"/>
                  </a:moveTo>
                  <a:cubicBezTo>
                    <a:pt x="52" y="0"/>
                    <a:pt x="1" y="0"/>
                    <a:pt x="1" y="51"/>
                  </a:cubicBezTo>
                  <a:cubicBezTo>
                    <a:pt x="1" y="51"/>
                    <a:pt x="1" y="98"/>
                    <a:pt x="52" y="98"/>
                  </a:cubicBezTo>
                  <a:cubicBezTo>
                    <a:pt x="98" y="246"/>
                    <a:pt x="149" y="292"/>
                    <a:pt x="246" y="390"/>
                  </a:cubicBezTo>
                  <a:cubicBezTo>
                    <a:pt x="390" y="585"/>
                    <a:pt x="538" y="779"/>
                    <a:pt x="683" y="1025"/>
                  </a:cubicBezTo>
                  <a:cubicBezTo>
                    <a:pt x="683" y="1071"/>
                    <a:pt x="780" y="1122"/>
                    <a:pt x="831" y="1122"/>
                  </a:cubicBezTo>
                  <a:lnTo>
                    <a:pt x="538" y="682"/>
                  </a:lnTo>
                  <a:cubicBezTo>
                    <a:pt x="538" y="635"/>
                    <a:pt x="488" y="585"/>
                    <a:pt x="488" y="585"/>
                  </a:cubicBezTo>
                  <a:cubicBezTo>
                    <a:pt x="344" y="343"/>
                    <a:pt x="149" y="195"/>
                    <a:pt x="52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3"/>
            <p:cNvSpPr/>
            <p:nvPr/>
          </p:nvSpPr>
          <p:spPr>
            <a:xfrm>
              <a:off x="7305008" y="1699139"/>
              <a:ext cx="831401" cy="1168543"/>
            </a:xfrm>
            <a:custGeom>
              <a:rect b="b" l="l" r="r" t="t"/>
              <a:pathLst>
                <a:path extrusionOk="0" h="5064" w="3603">
                  <a:moveTo>
                    <a:pt x="390" y="1"/>
                  </a:moveTo>
                  <a:cubicBezTo>
                    <a:pt x="292" y="196"/>
                    <a:pt x="148" y="390"/>
                    <a:pt x="98" y="585"/>
                  </a:cubicBezTo>
                  <a:cubicBezTo>
                    <a:pt x="0" y="780"/>
                    <a:pt x="0" y="1021"/>
                    <a:pt x="98" y="1216"/>
                  </a:cubicBezTo>
                  <a:cubicBezTo>
                    <a:pt x="148" y="1364"/>
                    <a:pt x="292" y="1461"/>
                    <a:pt x="440" y="1559"/>
                  </a:cubicBezTo>
                  <a:lnTo>
                    <a:pt x="1461" y="2435"/>
                  </a:lnTo>
                  <a:lnTo>
                    <a:pt x="1901" y="2871"/>
                  </a:lnTo>
                  <a:cubicBezTo>
                    <a:pt x="1998" y="2969"/>
                    <a:pt x="2096" y="3117"/>
                    <a:pt x="2193" y="3261"/>
                  </a:cubicBezTo>
                  <a:cubicBezTo>
                    <a:pt x="2532" y="3895"/>
                    <a:pt x="2875" y="4526"/>
                    <a:pt x="3361" y="5064"/>
                  </a:cubicBezTo>
                  <a:cubicBezTo>
                    <a:pt x="3459" y="5064"/>
                    <a:pt x="3556" y="5064"/>
                    <a:pt x="3603" y="4966"/>
                  </a:cubicBezTo>
                  <a:cubicBezTo>
                    <a:pt x="3603" y="4916"/>
                    <a:pt x="3556" y="4916"/>
                    <a:pt x="3556" y="4869"/>
                  </a:cubicBezTo>
                  <a:cubicBezTo>
                    <a:pt x="3361" y="4480"/>
                    <a:pt x="3167" y="4090"/>
                    <a:pt x="2972" y="3650"/>
                  </a:cubicBezTo>
                  <a:cubicBezTo>
                    <a:pt x="2532" y="2727"/>
                    <a:pt x="2096" y="1753"/>
                    <a:pt x="1363" y="975"/>
                  </a:cubicBezTo>
                  <a:lnTo>
                    <a:pt x="1363" y="924"/>
                  </a:lnTo>
                  <a:lnTo>
                    <a:pt x="1363" y="877"/>
                  </a:lnTo>
                  <a:cubicBezTo>
                    <a:pt x="1461" y="682"/>
                    <a:pt x="1511" y="488"/>
                    <a:pt x="1558" y="340"/>
                  </a:cubicBezTo>
                  <a:lnTo>
                    <a:pt x="390" y="1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3"/>
            <p:cNvSpPr/>
            <p:nvPr/>
          </p:nvSpPr>
          <p:spPr>
            <a:xfrm>
              <a:off x="7439769" y="1901511"/>
              <a:ext cx="247367" cy="247369"/>
            </a:xfrm>
            <a:custGeom>
              <a:rect b="b" l="l" r="r" t="t"/>
              <a:pathLst>
                <a:path extrusionOk="0" h="1072" w="1072">
                  <a:moveTo>
                    <a:pt x="779" y="0"/>
                  </a:moveTo>
                  <a:cubicBezTo>
                    <a:pt x="733" y="47"/>
                    <a:pt x="635" y="98"/>
                    <a:pt x="585" y="144"/>
                  </a:cubicBezTo>
                  <a:cubicBezTo>
                    <a:pt x="390" y="242"/>
                    <a:pt x="195" y="436"/>
                    <a:pt x="51" y="631"/>
                  </a:cubicBezTo>
                  <a:cubicBezTo>
                    <a:pt x="1" y="631"/>
                    <a:pt x="1" y="682"/>
                    <a:pt x="1" y="728"/>
                  </a:cubicBezTo>
                  <a:lnTo>
                    <a:pt x="1" y="779"/>
                  </a:lnTo>
                  <a:cubicBezTo>
                    <a:pt x="51" y="876"/>
                    <a:pt x="149" y="974"/>
                    <a:pt x="246" y="1071"/>
                  </a:cubicBezTo>
                  <a:cubicBezTo>
                    <a:pt x="343" y="974"/>
                    <a:pt x="487" y="876"/>
                    <a:pt x="538" y="728"/>
                  </a:cubicBezTo>
                  <a:cubicBezTo>
                    <a:pt x="585" y="728"/>
                    <a:pt x="585" y="682"/>
                    <a:pt x="635" y="682"/>
                  </a:cubicBezTo>
                  <a:cubicBezTo>
                    <a:pt x="635" y="631"/>
                    <a:pt x="635" y="631"/>
                    <a:pt x="682" y="631"/>
                  </a:cubicBezTo>
                  <a:cubicBezTo>
                    <a:pt x="830" y="584"/>
                    <a:pt x="974" y="534"/>
                    <a:pt x="1072" y="436"/>
                  </a:cubicBezTo>
                  <a:cubicBezTo>
                    <a:pt x="1025" y="339"/>
                    <a:pt x="974" y="242"/>
                    <a:pt x="877" y="144"/>
                  </a:cubicBezTo>
                  <a:cubicBezTo>
                    <a:pt x="830" y="98"/>
                    <a:pt x="830" y="0"/>
                    <a:pt x="779" y="0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3"/>
            <p:cNvSpPr/>
            <p:nvPr/>
          </p:nvSpPr>
          <p:spPr>
            <a:xfrm>
              <a:off x="8024037" y="2777685"/>
              <a:ext cx="326284" cy="186912"/>
            </a:xfrm>
            <a:custGeom>
              <a:rect b="b" l="l" r="r" t="t"/>
              <a:pathLst>
                <a:path extrusionOk="0" h="810" w="1414">
                  <a:moveTo>
                    <a:pt x="487" y="0"/>
                  </a:moveTo>
                  <a:cubicBezTo>
                    <a:pt x="440" y="47"/>
                    <a:pt x="390" y="47"/>
                    <a:pt x="390" y="98"/>
                  </a:cubicBezTo>
                  <a:lnTo>
                    <a:pt x="390" y="242"/>
                  </a:lnTo>
                  <a:lnTo>
                    <a:pt x="343" y="242"/>
                  </a:lnTo>
                  <a:cubicBezTo>
                    <a:pt x="302" y="263"/>
                    <a:pt x="261" y="275"/>
                    <a:pt x="220" y="275"/>
                  </a:cubicBezTo>
                  <a:cubicBezTo>
                    <a:pt x="164" y="275"/>
                    <a:pt x="107" y="252"/>
                    <a:pt x="51" y="195"/>
                  </a:cubicBezTo>
                  <a:cubicBezTo>
                    <a:pt x="0" y="292"/>
                    <a:pt x="0" y="487"/>
                    <a:pt x="0" y="585"/>
                  </a:cubicBezTo>
                  <a:cubicBezTo>
                    <a:pt x="51" y="631"/>
                    <a:pt x="51" y="682"/>
                    <a:pt x="97" y="729"/>
                  </a:cubicBezTo>
                  <a:cubicBezTo>
                    <a:pt x="155" y="786"/>
                    <a:pt x="212" y="810"/>
                    <a:pt x="270" y="810"/>
                  </a:cubicBezTo>
                  <a:cubicBezTo>
                    <a:pt x="310" y="810"/>
                    <a:pt x="350" y="798"/>
                    <a:pt x="390" y="779"/>
                  </a:cubicBezTo>
                  <a:cubicBezTo>
                    <a:pt x="487" y="779"/>
                    <a:pt x="584" y="729"/>
                    <a:pt x="682" y="682"/>
                  </a:cubicBezTo>
                  <a:cubicBezTo>
                    <a:pt x="779" y="631"/>
                    <a:pt x="927" y="631"/>
                    <a:pt x="1024" y="585"/>
                  </a:cubicBezTo>
                  <a:cubicBezTo>
                    <a:pt x="1168" y="487"/>
                    <a:pt x="1316" y="390"/>
                    <a:pt x="1363" y="195"/>
                  </a:cubicBezTo>
                  <a:cubicBezTo>
                    <a:pt x="1414" y="144"/>
                    <a:pt x="1414" y="47"/>
                    <a:pt x="1363" y="0"/>
                  </a:cubicBezTo>
                  <a:cubicBezTo>
                    <a:pt x="1223" y="57"/>
                    <a:pt x="1081" y="81"/>
                    <a:pt x="940" y="81"/>
                  </a:cubicBezTo>
                  <a:cubicBezTo>
                    <a:pt x="838" y="81"/>
                    <a:pt x="736" y="68"/>
                    <a:pt x="635" y="47"/>
                  </a:cubicBezTo>
                  <a:cubicBezTo>
                    <a:pt x="584" y="47"/>
                    <a:pt x="538" y="0"/>
                    <a:pt x="48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3"/>
            <p:cNvSpPr/>
            <p:nvPr/>
          </p:nvSpPr>
          <p:spPr>
            <a:xfrm>
              <a:off x="8046420" y="2777685"/>
              <a:ext cx="303901" cy="186912"/>
            </a:xfrm>
            <a:custGeom>
              <a:rect b="b" l="l" r="r" t="t"/>
              <a:pathLst>
                <a:path extrusionOk="0" h="810" w="1317">
                  <a:moveTo>
                    <a:pt x="1266" y="0"/>
                  </a:moveTo>
                  <a:lnTo>
                    <a:pt x="1219" y="47"/>
                  </a:lnTo>
                  <a:cubicBezTo>
                    <a:pt x="1219" y="195"/>
                    <a:pt x="1122" y="339"/>
                    <a:pt x="974" y="390"/>
                  </a:cubicBezTo>
                  <a:cubicBezTo>
                    <a:pt x="974" y="437"/>
                    <a:pt x="927" y="437"/>
                    <a:pt x="877" y="437"/>
                  </a:cubicBezTo>
                  <a:cubicBezTo>
                    <a:pt x="830" y="487"/>
                    <a:pt x="733" y="534"/>
                    <a:pt x="635" y="534"/>
                  </a:cubicBezTo>
                  <a:cubicBezTo>
                    <a:pt x="585" y="585"/>
                    <a:pt x="487" y="585"/>
                    <a:pt x="441" y="631"/>
                  </a:cubicBezTo>
                  <a:cubicBezTo>
                    <a:pt x="343" y="631"/>
                    <a:pt x="293" y="682"/>
                    <a:pt x="246" y="682"/>
                  </a:cubicBezTo>
                  <a:cubicBezTo>
                    <a:pt x="177" y="715"/>
                    <a:pt x="132" y="750"/>
                    <a:pt x="77" y="750"/>
                  </a:cubicBezTo>
                  <a:cubicBezTo>
                    <a:pt x="54" y="750"/>
                    <a:pt x="29" y="744"/>
                    <a:pt x="0" y="729"/>
                  </a:cubicBezTo>
                  <a:lnTo>
                    <a:pt x="0" y="729"/>
                  </a:lnTo>
                  <a:cubicBezTo>
                    <a:pt x="58" y="786"/>
                    <a:pt x="115" y="810"/>
                    <a:pt x="173" y="810"/>
                  </a:cubicBezTo>
                  <a:cubicBezTo>
                    <a:pt x="213" y="810"/>
                    <a:pt x="253" y="798"/>
                    <a:pt x="293" y="779"/>
                  </a:cubicBezTo>
                  <a:cubicBezTo>
                    <a:pt x="390" y="779"/>
                    <a:pt x="487" y="729"/>
                    <a:pt x="585" y="682"/>
                  </a:cubicBezTo>
                  <a:cubicBezTo>
                    <a:pt x="682" y="631"/>
                    <a:pt x="830" y="631"/>
                    <a:pt x="927" y="585"/>
                  </a:cubicBezTo>
                  <a:cubicBezTo>
                    <a:pt x="1071" y="487"/>
                    <a:pt x="1219" y="390"/>
                    <a:pt x="1266" y="195"/>
                  </a:cubicBezTo>
                  <a:cubicBezTo>
                    <a:pt x="1317" y="144"/>
                    <a:pt x="1317" y="47"/>
                    <a:pt x="1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3"/>
            <p:cNvSpPr/>
            <p:nvPr/>
          </p:nvSpPr>
          <p:spPr>
            <a:xfrm>
              <a:off x="8181180" y="2788530"/>
              <a:ext cx="11999" cy="44997"/>
            </a:xfrm>
            <a:custGeom>
              <a:rect b="b" l="l" r="r" t="t"/>
              <a:pathLst>
                <a:path extrusionOk="0" h="195" w="52">
                  <a:moveTo>
                    <a:pt x="51" y="0"/>
                  </a:moveTo>
                  <a:cubicBezTo>
                    <a:pt x="1" y="51"/>
                    <a:pt x="1" y="97"/>
                    <a:pt x="1" y="148"/>
                  </a:cubicBezTo>
                  <a:lnTo>
                    <a:pt x="1" y="195"/>
                  </a:lnTo>
                  <a:cubicBezTo>
                    <a:pt x="1" y="195"/>
                    <a:pt x="51" y="195"/>
                    <a:pt x="51" y="14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3"/>
            <p:cNvSpPr/>
            <p:nvPr/>
          </p:nvSpPr>
          <p:spPr>
            <a:xfrm>
              <a:off x="8215332" y="2788530"/>
              <a:ext cx="11076" cy="34382"/>
            </a:xfrm>
            <a:custGeom>
              <a:rect b="b" l="l" r="r" t="t"/>
              <a:pathLst>
                <a:path extrusionOk="0" h="149" w="48">
                  <a:moveTo>
                    <a:pt x="47" y="0"/>
                  </a:moveTo>
                  <a:lnTo>
                    <a:pt x="47" y="0"/>
                  </a:lnTo>
                  <a:cubicBezTo>
                    <a:pt x="1" y="51"/>
                    <a:pt x="1" y="97"/>
                    <a:pt x="1" y="148"/>
                  </a:cubicBezTo>
                  <a:cubicBezTo>
                    <a:pt x="1" y="97"/>
                    <a:pt x="47" y="5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3"/>
            <p:cNvSpPr/>
            <p:nvPr/>
          </p:nvSpPr>
          <p:spPr>
            <a:xfrm>
              <a:off x="7496303" y="1901511"/>
              <a:ext cx="325592" cy="584272"/>
            </a:xfrm>
            <a:custGeom>
              <a:rect b="b" l="l" r="r" t="t"/>
              <a:pathLst>
                <a:path extrusionOk="0" h="2532" w="1411">
                  <a:moveTo>
                    <a:pt x="1364" y="2384"/>
                  </a:moveTo>
                  <a:cubicBezTo>
                    <a:pt x="1364" y="2434"/>
                    <a:pt x="1411" y="2481"/>
                    <a:pt x="1411" y="2532"/>
                  </a:cubicBezTo>
                  <a:cubicBezTo>
                    <a:pt x="1411" y="2481"/>
                    <a:pt x="1364" y="2434"/>
                    <a:pt x="1364" y="2384"/>
                  </a:cubicBezTo>
                  <a:close/>
                  <a:moveTo>
                    <a:pt x="585" y="1558"/>
                  </a:moveTo>
                  <a:lnTo>
                    <a:pt x="632" y="1558"/>
                  </a:lnTo>
                  <a:lnTo>
                    <a:pt x="585" y="1558"/>
                  </a:lnTo>
                  <a:close/>
                  <a:moveTo>
                    <a:pt x="585" y="1507"/>
                  </a:moveTo>
                  <a:lnTo>
                    <a:pt x="585" y="1507"/>
                  </a:lnTo>
                  <a:lnTo>
                    <a:pt x="585" y="1507"/>
                  </a:lnTo>
                  <a:close/>
                  <a:moveTo>
                    <a:pt x="1" y="1071"/>
                  </a:moveTo>
                  <a:lnTo>
                    <a:pt x="1" y="1071"/>
                  </a:lnTo>
                  <a:lnTo>
                    <a:pt x="1" y="1071"/>
                  </a:lnTo>
                  <a:lnTo>
                    <a:pt x="1" y="1071"/>
                  </a:lnTo>
                  <a:close/>
                  <a:moveTo>
                    <a:pt x="48" y="1021"/>
                  </a:moveTo>
                  <a:lnTo>
                    <a:pt x="1" y="1071"/>
                  </a:lnTo>
                  <a:lnTo>
                    <a:pt x="48" y="1021"/>
                  </a:lnTo>
                  <a:close/>
                  <a:moveTo>
                    <a:pt x="48" y="1021"/>
                  </a:moveTo>
                  <a:lnTo>
                    <a:pt x="48" y="1021"/>
                  </a:lnTo>
                  <a:lnTo>
                    <a:pt x="48" y="1021"/>
                  </a:lnTo>
                  <a:cubicBezTo>
                    <a:pt x="196" y="1169"/>
                    <a:pt x="390" y="1363"/>
                    <a:pt x="585" y="1507"/>
                  </a:cubicBezTo>
                  <a:cubicBezTo>
                    <a:pt x="390" y="1363"/>
                    <a:pt x="196" y="1169"/>
                    <a:pt x="48" y="1021"/>
                  </a:cubicBezTo>
                  <a:close/>
                  <a:moveTo>
                    <a:pt x="632" y="98"/>
                  </a:moveTo>
                  <a:lnTo>
                    <a:pt x="632" y="144"/>
                  </a:lnTo>
                  <a:lnTo>
                    <a:pt x="632" y="144"/>
                  </a:lnTo>
                  <a:lnTo>
                    <a:pt x="632" y="144"/>
                  </a:lnTo>
                  <a:lnTo>
                    <a:pt x="632" y="98"/>
                  </a:lnTo>
                  <a:close/>
                  <a:moveTo>
                    <a:pt x="534" y="0"/>
                  </a:moveTo>
                  <a:lnTo>
                    <a:pt x="534" y="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3"/>
            <p:cNvSpPr/>
            <p:nvPr/>
          </p:nvSpPr>
          <p:spPr>
            <a:xfrm>
              <a:off x="8024037" y="2822682"/>
              <a:ext cx="34382" cy="44997"/>
            </a:xfrm>
            <a:custGeom>
              <a:rect b="b" l="l" r="r" t="t"/>
              <a:pathLst>
                <a:path extrusionOk="0" h="195" w="149">
                  <a:moveTo>
                    <a:pt x="51" y="0"/>
                  </a:moveTo>
                  <a:cubicBezTo>
                    <a:pt x="0" y="47"/>
                    <a:pt x="0" y="144"/>
                    <a:pt x="0" y="195"/>
                  </a:cubicBezTo>
                  <a:cubicBezTo>
                    <a:pt x="0" y="144"/>
                    <a:pt x="0" y="47"/>
                    <a:pt x="51" y="0"/>
                  </a:cubicBezTo>
                  <a:lnTo>
                    <a:pt x="148" y="97"/>
                  </a:lnTo>
                  <a:lnTo>
                    <a:pt x="148" y="97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3"/>
            <p:cNvSpPr/>
            <p:nvPr/>
          </p:nvSpPr>
          <p:spPr>
            <a:xfrm>
              <a:off x="7305008" y="1777365"/>
              <a:ext cx="809018" cy="1067934"/>
            </a:xfrm>
            <a:custGeom>
              <a:rect b="b" l="l" r="r" t="t"/>
              <a:pathLst>
                <a:path extrusionOk="0" h="4628" w="3506">
                  <a:moveTo>
                    <a:pt x="195" y="1"/>
                  </a:moveTo>
                  <a:cubicBezTo>
                    <a:pt x="148" y="51"/>
                    <a:pt x="98" y="149"/>
                    <a:pt x="98" y="246"/>
                  </a:cubicBezTo>
                  <a:cubicBezTo>
                    <a:pt x="51" y="343"/>
                    <a:pt x="0" y="441"/>
                    <a:pt x="0" y="538"/>
                  </a:cubicBezTo>
                  <a:cubicBezTo>
                    <a:pt x="0" y="636"/>
                    <a:pt x="51" y="733"/>
                    <a:pt x="51" y="780"/>
                  </a:cubicBezTo>
                  <a:cubicBezTo>
                    <a:pt x="98" y="733"/>
                    <a:pt x="148" y="682"/>
                    <a:pt x="246" y="636"/>
                  </a:cubicBezTo>
                  <a:cubicBezTo>
                    <a:pt x="292" y="538"/>
                    <a:pt x="440" y="538"/>
                    <a:pt x="538" y="538"/>
                  </a:cubicBezTo>
                  <a:cubicBezTo>
                    <a:pt x="635" y="538"/>
                    <a:pt x="779" y="585"/>
                    <a:pt x="877" y="636"/>
                  </a:cubicBezTo>
                  <a:lnTo>
                    <a:pt x="1025" y="780"/>
                  </a:lnTo>
                  <a:cubicBezTo>
                    <a:pt x="1071" y="733"/>
                    <a:pt x="1122" y="682"/>
                    <a:pt x="1169" y="682"/>
                  </a:cubicBezTo>
                  <a:cubicBezTo>
                    <a:pt x="1219" y="636"/>
                    <a:pt x="1317" y="585"/>
                    <a:pt x="1363" y="538"/>
                  </a:cubicBezTo>
                  <a:cubicBezTo>
                    <a:pt x="1363" y="488"/>
                    <a:pt x="1363" y="488"/>
                    <a:pt x="1414" y="488"/>
                  </a:cubicBezTo>
                  <a:lnTo>
                    <a:pt x="1317" y="488"/>
                  </a:lnTo>
                  <a:cubicBezTo>
                    <a:pt x="927" y="488"/>
                    <a:pt x="487" y="390"/>
                    <a:pt x="246" y="51"/>
                  </a:cubicBezTo>
                  <a:cubicBezTo>
                    <a:pt x="195" y="51"/>
                    <a:pt x="195" y="51"/>
                    <a:pt x="195" y="1"/>
                  </a:cubicBezTo>
                  <a:close/>
                  <a:moveTo>
                    <a:pt x="2629" y="2532"/>
                  </a:moveTo>
                  <a:cubicBezTo>
                    <a:pt x="2629" y="2532"/>
                    <a:pt x="2629" y="2533"/>
                    <a:pt x="2629" y="2533"/>
                  </a:cubicBezTo>
                  <a:lnTo>
                    <a:pt x="2629" y="2533"/>
                  </a:lnTo>
                  <a:cubicBezTo>
                    <a:pt x="2629" y="2533"/>
                    <a:pt x="2629" y="2533"/>
                    <a:pt x="2629" y="2534"/>
                  </a:cubicBezTo>
                  <a:lnTo>
                    <a:pt x="2629" y="2534"/>
                  </a:lnTo>
                  <a:cubicBezTo>
                    <a:pt x="2629" y="2533"/>
                    <a:pt x="2629" y="2533"/>
                    <a:pt x="2629" y="2532"/>
                  </a:cubicBezTo>
                  <a:close/>
                  <a:moveTo>
                    <a:pt x="1656" y="974"/>
                  </a:moveTo>
                  <a:cubicBezTo>
                    <a:pt x="1558" y="1072"/>
                    <a:pt x="1414" y="1122"/>
                    <a:pt x="1266" y="1169"/>
                  </a:cubicBezTo>
                  <a:cubicBezTo>
                    <a:pt x="1219" y="1169"/>
                    <a:pt x="1219" y="1169"/>
                    <a:pt x="1219" y="1220"/>
                  </a:cubicBezTo>
                  <a:cubicBezTo>
                    <a:pt x="1169" y="1220"/>
                    <a:pt x="1169" y="1266"/>
                    <a:pt x="1122" y="1266"/>
                  </a:cubicBezTo>
                  <a:cubicBezTo>
                    <a:pt x="1071" y="1414"/>
                    <a:pt x="974" y="1512"/>
                    <a:pt x="877" y="1559"/>
                  </a:cubicBezTo>
                  <a:cubicBezTo>
                    <a:pt x="1025" y="1707"/>
                    <a:pt x="1219" y="1901"/>
                    <a:pt x="1414" y="2045"/>
                  </a:cubicBezTo>
                  <a:lnTo>
                    <a:pt x="1414" y="2096"/>
                  </a:lnTo>
                  <a:lnTo>
                    <a:pt x="1461" y="2096"/>
                  </a:lnTo>
                  <a:lnTo>
                    <a:pt x="1901" y="2532"/>
                  </a:lnTo>
                  <a:cubicBezTo>
                    <a:pt x="1998" y="2630"/>
                    <a:pt x="2096" y="2778"/>
                    <a:pt x="2193" y="2922"/>
                  </a:cubicBezTo>
                  <a:cubicBezTo>
                    <a:pt x="2193" y="2972"/>
                    <a:pt x="2240" y="3019"/>
                    <a:pt x="2240" y="3070"/>
                  </a:cubicBezTo>
                  <a:cubicBezTo>
                    <a:pt x="2582" y="3603"/>
                    <a:pt x="2875" y="4141"/>
                    <a:pt x="3264" y="4627"/>
                  </a:cubicBezTo>
                  <a:lnTo>
                    <a:pt x="3361" y="4627"/>
                  </a:lnTo>
                  <a:cubicBezTo>
                    <a:pt x="3408" y="4627"/>
                    <a:pt x="3408" y="4627"/>
                    <a:pt x="3459" y="4577"/>
                  </a:cubicBezTo>
                  <a:lnTo>
                    <a:pt x="3506" y="4577"/>
                  </a:lnTo>
                  <a:lnTo>
                    <a:pt x="3506" y="4433"/>
                  </a:lnTo>
                  <a:cubicBezTo>
                    <a:pt x="3311" y="4043"/>
                    <a:pt x="3167" y="3701"/>
                    <a:pt x="2972" y="3311"/>
                  </a:cubicBezTo>
                  <a:cubicBezTo>
                    <a:pt x="2864" y="3051"/>
                    <a:pt x="2751" y="2790"/>
                    <a:pt x="2629" y="2534"/>
                  </a:cubicBezTo>
                  <a:lnTo>
                    <a:pt x="2629" y="2534"/>
                  </a:lnTo>
                  <a:cubicBezTo>
                    <a:pt x="2630" y="2631"/>
                    <a:pt x="2680" y="2727"/>
                    <a:pt x="2727" y="2778"/>
                  </a:cubicBezTo>
                  <a:lnTo>
                    <a:pt x="2727" y="2824"/>
                  </a:lnTo>
                  <a:lnTo>
                    <a:pt x="2680" y="2824"/>
                  </a:lnTo>
                  <a:cubicBezTo>
                    <a:pt x="2680" y="2778"/>
                    <a:pt x="2629" y="2727"/>
                    <a:pt x="2629" y="2630"/>
                  </a:cubicBezTo>
                  <a:cubicBezTo>
                    <a:pt x="2629" y="2630"/>
                    <a:pt x="2583" y="2583"/>
                    <a:pt x="2629" y="2533"/>
                  </a:cubicBezTo>
                  <a:lnTo>
                    <a:pt x="2629" y="2533"/>
                  </a:lnTo>
                  <a:cubicBezTo>
                    <a:pt x="2364" y="1976"/>
                    <a:pt x="2055" y="1441"/>
                    <a:pt x="1656" y="974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3"/>
            <p:cNvSpPr/>
            <p:nvPr/>
          </p:nvSpPr>
          <p:spPr>
            <a:xfrm>
              <a:off x="7496303" y="1901511"/>
              <a:ext cx="190832" cy="247369"/>
            </a:xfrm>
            <a:custGeom>
              <a:rect b="b" l="l" r="r" t="t"/>
              <a:pathLst>
                <a:path extrusionOk="0" h="1072" w="827">
                  <a:moveTo>
                    <a:pt x="534" y="0"/>
                  </a:moveTo>
                  <a:cubicBezTo>
                    <a:pt x="488" y="47"/>
                    <a:pt x="390" y="98"/>
                    <a:pt x="340" y="144"/>
                  </a:cubicBezTo>
                  <a:cubicBezTo>
                    <a:pt x="293" y="144"/>
                    <a:pt x="242" y="195"/>
                    <a:pt x="196" y="242"/>
                  </a:cubicBezTo>
                  <a:cubicBezTo>
                    <a:pt x="293" y="436"/>
                    <a:pt x="196" y="682"/>
                    <a:pt x="98" y="923"/>
                  </a:cubicBezTo>
                  <a:cubicBezTo>
                    <a:pt x="48" y="974"/>
                    <a:pt x="1" y="1021"/>
                    <a:pt x="1" y="1071"/>
                  </a:cubicBezTo>
                  <a:lnTo>
                    <a:pt x="48" y="1021"/>
                  </a:lnTo>
                  <a:cubicBezTo>
                    <a:pt x="145" y="974"/>
                    <a:pt x="242" y="876"/>
                    <a:pt x="293" y="728"/>
                  </a:cubicBezTo>
                  <a:cubicBezTo>
                    <a:pt x="340" y="728"/>
                    <a:pt x="340" y="682"/>
                    <a:pt x="390" y="682"/>
                  </a:cubicBezTo>
                  <a:cubicBezTo>
                    <a:pt x="390" y="631"/>
                    <a:pt x="390" y="631"/>
                    <a:pt x="437" y="631"/>
                  </a:cubicBezTo>
                  <a:cubicBezTo>
                    <a:pt x="585" y="584"/>
                    <a:pt x="729" y="534"/>
                    <a:pt x="827" y="436"/>
                  </a:cubicBezTo>
                  <a:cubicBezTo>
                    <a:pt x="780" y="339"/>
                    <a:pt x="729" y="195"/>
                    <a:pt x="632" y="144"/>
                  </a:cubicBezTo>
                  <a:lnTo>
                    <a:pt x="632" y="98"/>
                  </a:lnTo>
                  <a:cubicBezTo>
                    <a:pt x="585" y="98"/>
                    <a:pt x="585" y="47"/>
                    <a:pt x="534" y="4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3"/>
            <p:cNvSpPr/>
            <p:nvPr/>
          </p:nvSpPr>
          <p:spPr>
            <a:xfrm>
              <a:off x="8136183" y="2777685"/>
              <a:ext cx="202601" cy="123223"/>
            </a:xfrm>
            <a:custGeom>
              <a:rect b="b" l="l" r="r" t="t"/>
              <a:pathLst>
                <a:path extrusionOk="0" h="534" w="878">
                  <a:moveTo>
                    <a:pt x="877" y="195"/>
                  </a:moveTo>
                  <a:cubicBezTo>
                    <a:pt x="830" y="390"/>
                    <a:pt x="682" y="487"/>
                    <a:pt x="538" y="534"/>
                  </a:cubicBezTo>
                  <a:cubicBezTo>
                    <a:pt x="682" y="487"/>
                    <a:pt x="830" y="390"/>
                    <a:pt x="877" y="195"/>
                  </a:cubicBezTo>
                  <a:close/>
                  <a:moveTo>
                    <a:pt x="196" y="47"/>
                  </a:moveTo>
                  <a:lnTo>
                    <a:pt x="246" y="47"/>
                  </a:lnTo>
                  <a:lnTo>
                    <a:pt x="246" y="47"/>
                  </a:lnTo>
                  <a:lnTo>
                    <a:pt x="196" y="47"/>
                  </a:lnTo>
                  <a:close/>
                  <a:moveTo>
                    <a:pt x="196" y="47"/>
                  </a:moveTo>
                  <a:lnTo>
                    <a:pt x="196" y="47"/>
                  </a:lnTo>
                  <a:lnTo>
                    <a:pt x="196" y="47"/>
                  </a:lnTo>
                  <a:close/>
                  <a:moveTo>
                    <a:pt x="149" y="47"/>
                  </a:moveTo>
                  <a:lnTo>
                    <a:pt x="196" y="47"/>
                  </a:lnTo>
                  <a:lnTo>
                    <a:pt x="149" y="47"/>
                  </a:lnTo>
                  <a:close/>
                  <a:moveTo>
                    <a:pt x="149" y="47"/>
                  </a:moveTo>
                  <a:lnTo>
                    <a:pt x="149" y="47"/>
                  </a:lnTo>
                  <a:lnTo>
                    <a:pt x="149" y="47"/>
                  </a:lnTo>
                  <a:close/>
                  <a:moveTo>
                    <a:pt x="149" y="47"/>
                  </a:moveTo>
                  <a:lnTo>
                    <a:pt x="149" y="47"/>
                  </a:lnTo>
                  <a:lnTo>
                    <a:pt x="149" y="47"/>
                  </a:lnTo>
                  <a:close/>
                  <a:moveTo>
                    <a:pt x="246" y="47"/>
                  </a:moveTo>
                  <a:lnTo>
                    <a:pt x="246" y="47"/>
                  </a:lnTo>
                  <a:lnTo>
                    <a:pt x="344" y="47"/>
                  </a:lnTo>
                  <a:lnTo>
                    <a:pt x="344" y="47"/>
                  </a:lnTo>
                  <a:lnTo>
                    <a:pt x="246" y="47"/>
                  </a:lnTo>
                  <a:lnTo>
                    <a:pt x="246" y="47"/>
                  </a:lnTo>
                  <a:close/>
                  <a:moveTo>
                    <a:pt x="149" y="47"/>
                  </a:moveTo>
                  <a:lnTo>
                    <a:pt x="149" y="47"/>
                  </a:lnTo>
                  <a:lnTo>
                    <a:pt x="149" y="47"/>
                  </a:lnTo>
                  <a:close/>
                  <a:moveTo>
                    <a:pt x="390" y="47"/>
                  </a:moveTo>
                  <a:lnTo>
                    <a:pt x="390" y="47"/>
                  </a:lnTo>
                  <a:lnTo>
                    <a:pt x="390" y="47"/>
                  </a:lnTo>
                  <a:lnTo>
                    <a:pt x="390" y="47"/>
                  </a:lnTo>
                  <a:lnTo>
                    <a:pt x="390" y="47"/>
                  </a:lnTo>
                  <a:close/>
                  <a:moveTo>
                    <a:pt x="1" y="47"/>
                  </a:moveTo>
                  <a:lnTo>
                    <a:pt x="1" y="47"/>
                  </a:lnTo>
                  <a:lnTo>
                    <a:pt x="1" y="47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390" y="0"/>
                  </a:moveTo>
                  <a:lnTo>
                    <a:pt x="390" y="47"/>
                  </a:lnTo>
                  <a:lnTo>
                    <a:pt x="390" y="0"/>
                  </a:lnTo>
                  <a:lnTo>
                    <a:pt x="390" y="0"/>
                  </a:lnTo>
                  <a:lnTo>
                    <a:pt x="390" y="47"/>
                  </a:lnTo>
                  <a:lnTo>
                    <a:pt x="390" y="0"/>
                  </a:lnTo>
                  <a:lnTo>
                    <a:pt x="390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52" y="0"/>
                    <a:pt x="98" y="47"/>
                    <a:pt x="149" y="47"/>
                  </a:cubicBezTo>
                  <a:lnTo>
                    <a:pt x="149" y="47"/>
                  </a:lnTo>
                  <a:lnTo>
                    <a:pt x="149" y="47"/>
                  </a:lnTo>
                  <a:cubicBezTo>
                    <a:pt x="98" y="47"/>
                    <a:pt x="52" y="0"/>
                    <a:pt x="1" y="0"/>
                  </a:cubicBezTo>
                  <a:close/>
                  <a:moveTo>
                    <a:pt x="246" y="0"/>
                  </a:moveTo>
                  <a:lnTo>
                    <a:pt x="246" y="47"/>
                  </a:lnTo>
                  <a:lnTo>
                    <a:pt x="246" y="47"/>
                  </a:lnTo>
                  <a:lnTo>
                    <a:pt x="246" y="47"/>
                  </a:lnTo>
                  <a:lnTo>
                    <a:pt x="246" y="0"/>
                  </a:lnTo>
                  <a:close/>
                  <a:moveTo>
                    <a:pt x="877" y="0"/>
                  </a:moveTo>
                  <a:cubicBezTo>
                    <a:pt x="733" y="47"/>
                    <a:pt x="585" y="98"/>
                    <a:pt x="441" y="98"/>
                  </a:cubicBezTo>
                  <a:lnTo>
                    <a:pt x="390" y="98"/>
                  </a:lnTo>
                  <a:lnTo>
                    <a:pt x="390" y="47"/>
                  </a:lnTo>
                  <a:lnTo>
                    <a:pt x="390" y="98"/>
                  </a:lnTo>
                  <a:lnTo>
                    <a:pt x="441" y="98"/>
                  </a:lnTo>
                  <a:cubicBezTo>
                    <a:pt x="585" y="98"/>
                    <a:pt x="733" y="47"/>
                    <a:pt x="877" y="0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3"/>
            <p:cNvSpPr/>
            <p:nvPr/>
          </p:nvSpPr>
          <p:spPr>
            <a:xfrm>
              <a:off x="8024037" y="2777685"/>
              <a:ext cx="314746" cy="168220"/>
            </a:xfrm>
            <a:custGeom>
              <a:rect b="b" l="l" r="r" t="t"/>
              <a:pathLst>
                <a:path extrusionOk="0" h="729" w="1364">
                  <a:moveTo>
                    <a:pt x="487" y="0"/>
                  </a:moveTo>
                  <a:lnTo>
                    <a:pt x="487" y="47"/>
                  </a:lnTo>
                  <a:cubicBezTo>
                    <a:pt x="440" y="47"/>
                    <a:pt x="390" y="47"/>
                    <a:pt x="390" y="98"/>
                  </a:cubicBezTo>
                  <a:lnTo>
                    <a:pt x="390" y="242"/>
                  </a:lnTo>
                  <a:lnTo>
                    <a:pt x="343" y="242"/>
                  </a:lnTo>
                  <a:cubicBezTo>
                    <a:pt x="292" y="292"/>
                    <a:pt x="292" y="292"/>
                    <a:pt x="245" y="292"/>
                  </a:cubicBezTo>
                  <a:lnTo>
                    <a:pt x="148" y="292"/>
                  </a:lnTo>
                  <a:lnTo>
                    <a:pt x="51" y="195"/>
                  </a:lnTo>
                  <a:cubicBezTo>
                    <a:pt x="0" y="242"/>
                    <a:pt x="0" y="339"/>
                    <a:pt x="0" y="390"/>
                  </a:cubicBezTo>
                  <a:lnTo>
                    <a:pt x="0" y="585"/>
                  </a:lnTo>
                  <a:cubicBezTo>
                    <a:pt x="51" y="631"/>
                    <a:pt x="51" y="682"/>
                    <a:pt x="97" y="729"/>
                  </a:cubicBezTo>
                  <a:lnTo>
                    <a:pt x="148" y="729"/>
                  </a:lnTo>
                  <a:cubicBezTo>
                    <a:pt x="195" y="729"/>
                    <a:pt x="245" y="729"/>
                    <a:pt x="343" y="682"/>
                  </a:cubicBezTo>
                  <a:cubicBezTo>
                    <a:pt x="390" y="682"/>
                    <a:pt x="440" y="631"/>
                    <a:pt x="538" y="631"/>
                  </a:cubicBezTo>
                  <a:cubicBezTo>
                    <a:pt x="584" y="585"/>
                    <a:pt x="682" y="585"/>
                    <a:pt x="732" y="534"/>
                  </a:cubicBezTo>
                  <a:cubicBezTo>
                    <a:pt x="830" y="534"/>
                    <a:pt x="927" y="487"/>
                    <a:pt x="974" y="437"/>
                  </a:cubicBezTo>
                  <a:cubicBezTo>
                    <a:pt x="1024" y="437"/>
                    <a:pt x="1071" y="437"/>
                    <a:pt x="1071" y="390"/>
                  </a:cubicBezTo>
                  <a:cubicBezTo>
                    <a:pt x="1219" y="339"/>
                    <a:pt x="1316" y="195"/>
                    <a:pt x="1316" y="47"/>
                  </a:cubicBezTo>
                  <a:lnTo>
                    <a:pt x="1363" y="0"/>
                  </a:lnTo>
                  <a:lnTo>
                    <a:pt x="1363" y="0"/>
                  </a:lnTo>
                  <a:cubicBezTo>
                    <a:pt x="1219" y="47"/>
                    <a:pt x="1071" y="98"/>
                    <a:pt x="927" y="98"/>
                  </a:cubicBezTo>
                  <a:lnTo>
                    <a:pt x="876" y="98"/>
                  </a:lnTo>
                  <a:cubicBezTo>
                    <a:pt x="876" y="98"/>
                    <a:pt x="830" y="144"/>
                    <a:pt x="830" y="195"/>
                  </a:cubicBezTo>
                  <a:lnTo>
                    <a:pt x="830" y="47"/>
                  </a:lnTo>
                  <a:lnTo>
                    <a:pt x="732" y="47"/>
                  </a:lnTo>
                  <a:lnTo>
                    <a:pt x="732" y="195"/>
                  </a:lnTo>
                  <a:cubicBezTo>
                    <a:pt x="732" y="242"/>
                    <a:pt x="682" y="242"/>
                    <a:pt x="682" y="242"/>
                  </a:cubicBezTo>
                  <a:lnTo>
                    <a:pt x="682" y="195"/>
                  </a:lnTo>
                  <a:cubicBezTo>
                    <a:pt x="682" y="144"/>
                    <a:pt x="682" y="98"/>
                    <a:pt x="732" y="47"/>
                  </a:cubicBezTo>
                  <a:lnTo>
                    <a:pt x="635" y="47"/>
                  </a:lnTo>
                  <a:cubicBezTo>
                    <a:pt x="584" y="47"/>
                    <a:pt x="538" y="0"/>
                    <a:pt x="487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3"/>
            <p:cNvSpPr/>
            <p:nvPr/>
          </p:nvSpPr>
          <p:spPr>
            <a:xfrm>
              <a:off x="8046420" y="2777685"/>
              <a:ext cx="303901" cy="190604"/>
            </a:xfrm>
            <a:custGeom>
              <a:rect b="b" l="l" r="r" t="t"/>
              <a:pathLst>
                <a:path extrusionOk="0" h="826" w="1317">
                  <a:moveTo>
                    <a:pt x="1266" y="0"/>
                  </a:moveTo>
                  <a:lnTo>
                    <a:pt x="1219" y="47"/>
                  </a:lnTo>
                  <a:cubicBezTo>
                    <a:pt x="1219" y="195"/>
                    <a:pt x="1122" y="339"/>
                    <a:pt x="974" y="390"/>
                  </a:cubicBezTo>
                  <a:cubicBezTo>
                    <a:pt x="974" y="437"/>
                    <a:pt x="927" y="437"/>
                    <a:pt x="877" y="437"/>
                  </a:cubicBezTo>
                  <a:cubicBezTo>
                    <a:pt x="830" y="487"/>
                    <a:pt x="733" y="534"/>
                    <a:pt x="635" y="534"/>
                  </a:cubicBezTo>
                  <a:cubicBezTo>
                    <a:pt x="585" y="585"/>
                    <a:pt x="487" y="585"/>
                    <a:pt x="441" y="631"/>
                  </a:cubicBezTo>
                  <a:cubicBezTo>
                    <a:pt x="343" y="631"/>
                    <a:pt x="293" y="682"/>
                    <a:pt x="246" y="682"/>
                  </a:cubicBezTo>
                  <a:cubicBezTo>
                    <a:pt x="148" y="729"/>
                    <a:pt x="98" y="729"/>
                    <a:pt x="51" y="729"/>
                  </a:cubicBezTo>
                  <a:lnTo>
                    <a:pt x="0" y="729"/>
                  </a:lnTo>
                  <a:cubicBezTo>
                    <a:pt x="51" y="779"/>
                    <a:pt x="51" y="779"/>
                    <a:pt x="98" y="779"/>
                  </a:cubicBezTo>
                  <a:cubicBezTo>
                    <a:pt x="148" y="779"/>
                    <a:pt x="195" y="826"/>
                    <a:pt x="293" y="826"/>
                  </a:cubicBezTo>
                  <a:lnTo>
                    <a:pt x="293" y="779"/>
                  </a:lnTo>
                  <a:cubicBezTo>
                    <a:pt x="390" y="779"/>
                    <a:pt x="487" y="729"/>
                    <a:pt x="585" y="682"/>
                  </a:cubicBezTo>
                  <a:cubicBezTo>
                    <a:pt x="682" y="631"/>
                    <a:pt x="830" y="631"/>
                    <a:pt x="927" y="585"/>
                  </a:cubicBezTo>
                  <a:lnTo>
                    <a:pt x="927" y="534"/>
                  </a:lnTo>
                  <a:cubicBezTo>
                    <a:pt x="1071" y="487"/>
                    <a:pt x="1219" y="390"/>
                    <a:pt x="1266" y="195"/>
                  </a:cubicBezTo>
                  <a:cubicBezTo>
                    <a:pt x="1266" y="195"/>
                    <a:pt x="1317" y="144"/>
                    <a:pt x="1317" y="98"/>
                  </a:cubicBezTo>
                  <a:cubicBezTo>
                    <a:pt x="1317" y="98"/>
                    <a:pt x="1266" y="47"/>
                    <a:pt x="1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3"/>
            <p:cNvSpPr/>
            <p:nvPr/>
          </p:nvSpPr>
          <p:spPr>
            <a:xfrm>
              <a:off x="8181180" y="2788530"/>
              <a:ext cx="11999" cy="44997"/>
            </a:xfrm>
            <a:custGeom>
              <a:rect b="b" l="l" r="r" t="t"/>
              <a:pathLst>
                <a:path extrusionOk="0" h="195" w="52">
                  <a:moveTo>
                    <a:pt x="51" y="0"/>
                  </a:moveTo>
                  <a:cubicBezTo>
                    <a:pt x="1" y="51"/>
                    <a:pt x="1" y="97"/>
                    <a:pt x="1" y="148"/>
                  </a:cubicBezTo>
                  <a:lnTo>
                    <a:pt x="1" y="195"/>
                  </a:lnTo>
                  <a:cubicBezTo>
                    <a:pt x="1" y="195"/>
                    <a:pt x="51" y="195"/>
                    <a:pt x="51" y="14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3"/>
            <p:cNvSpPr/>
            <p:nvPr/>
          </p:nvSpPr>
          <p:spPr>
            <a:xfrm>
              <a:off x="8215332" y="2788530"/>
              <a:ext cx="11076" cy="34382"/>
            </a:xfrm>
            <a:custGeom>
              <a:rect b="b" l="l" r="r" t="t"/>
              <a:pathLst>
                <a:path extrusionOk="0" h="149" w="48">
                  <a:moveTo>
                    <a:pt x="1" y="0"/>
                  </a:moveTo>
                  <a:lnTo>
                    <a:pt x="1" y="148"/>
                  </a:lnTo>
                  <a:cubicBezTo>
                    <a:pt x="1" y="97"/>
                    <a:pt x="47" y="51"/>
                    <a:pt x="47" y="51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3"/>
            <p:cNvSpPr/>
            <p:nvPr/>
          </p:nvSpPr>
          <p:spPr>
            <a:xfrm>
              <a:off x="7900814" y="2361635"/>
              <a:ext cx="33459" cy="67611"/>
            </a:xfrm>
            <a:custGeom>
              <a:rect b="b" l="l" r="r" t="t"/>
              <a:pathLst>
                <a:path extrusionOk="0" h="293" w="145">
                  <a:moveTo>
                    <a:pt x="47" y="0"/>
                  </a:moveTo>
                  <a:cubicBezTo>
                    <a:pt x="0" y="51"/>
                    <a:pt x="47" y="98"/>
                    <a:pt x="47" y="98"/>
                  </a:cubicBezTo>
                  <a:cubicBezTo>
                    <a:pt x="47" y="195"/>
                    <a:pt x="98" y="246"/>
                    <a:pt x="98" y="292"/>
                  </a:cubicBezTo>
                  <a:lnTo>
                    <a:pt x="145" y="292"/>
                  </a:lnTo>
                  <a:lnTo>
                    <a:pt x="145" y="246"/>
                  </a:lnTo>
                  <a:cubicBezTo>
                    <a:pt x="98" y="195"/>
                    <a:pt x="47" y="98"/>
                    <a:pt x="47" y="0"/>
                  </a:cubicBezTo>
                  <a:close/>
                </a:path>
              </a:pathLst>
            </a:custGeom>
            <a:solidFill>
              <a:srgbClr val="F0C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3"/>
            <p:cNvSpPr/>
            <p:nvPr/>
          </p:nvSpPr>
          <p:spPr>
            <a:xfrm>
              <a:off x="6698357" y="2945674"/>
              <a:ext cx="1651957" cy="112608"/>
            </a:xfrm>
            <a:custGeom>
              <a:rect b="b" l="l" r="r" t="t"/>
              <a:pathLst>
                <a:path extrusionOk="0" h="488" w="7159">
                  <a:moveTo>
                    <a:pt x="3556" y="1"/>
                  </a:moveTo>
                  <a:cubicBezTo>
                    <a:pt x="1609" y="1"/>
                    <a:pt x="1" y="98"/>
                    <a:pt x="1" y="246"/>
                  </a:cubicBezTo>
                  <a:cubicBezTo>
                    <a:pt x="1" y="390"/>
                    <a:pt x="1609" y="487"/>
                    <a:pt x="3556" y="487"/>
                  </a:cubicBezTo>
                  <a:cubicBezTo>
                    <a:pt x="5550" y="487"/>
                    <a:pt x="7159" y="390"/>
                    <a:pt x="7159" y="246"/>
                  </a:cubicBezTo>
                  <a:cubicBezTo>
                    <a:pt x="7159" y="195"/>
                    <a:pt x="6769" y="149"/>
                    <a:pt x="6135" y="98"/>
                  </a:cubicBezTo>
                  <a:lnTo>
                    <a:pt x="6037" y="98"/>
                  </a:lnTo>
                  <a:cubicBezTo>
                    <a:pt x="5990" y="98"/>
                    <a:pt x="5940" y="98"/>
                    <a:pt x="5940" y="51"/>
                  </a:cubicBezTo>
                  <a:cubicBezTo>
                    <a:pt x="5309" y="51"/>
                    <a:pt x="4479" y="1"/>
                    <a:pt x="3556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3"/>
            <p:cNvSpPr/>
            <p:nvPr/>
          </p:nvSpPr>
          <p:spPr>
            <a:xfrm>
              <a:off x="8068803" y="2957442"/>
              <a:ext cx="22844" cy="10845"/>
            </a:xfrm>
            <a:custGeom>
              <a:rect b="b" l="l" r="r" t="t"/>
              <a:pathLst>
                <a:path extrusionOk="0" h="47" w="99">
                  <a:moveTo>
                    <a:pt x="98" y="47"/>
                  </a:moveTo>
                  <a:lnTo>
                    <a:pt x="98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98" y="47"/>
                  </a:lnTo>
                  <a:close/>
                  <a:moveTo>
                    <a:pt x="1" y="0"/>
                  </a:moveTo>
                  <a:cubicBezTo>
                    <a:pt x="1" y="47"/>
                    <a:pt x="51" y="47"/>
                    <a:pt x="98" y="47"/>
                  </a:cubicBezTo>
                  <a:lnTo>
                    <a:pt x="98" y="47"/>
                  </a:lnTo>
                  <a:cubicBezTo>
                    <a:pt x="51" y="47"/>
                    <a:pt x="1" y="4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3"/>
            <p:cNvSpPr/>
            <p:nvPr/>
          </p:nvSpPr>
          <p:spPr>
            <a:xfrm>
              <a:off x="8091417" y="2968288"/>
              <a:ext cx="22614" cy="0"/>
            </a:xfrm>
            <a:custGeom>
              <a:rect b="b" l="l" r="r" t="t"/>
              <a:pathLst>
                <a:path extrusionOk="0" h="0" w="9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8" y="0"/>
                  </a:moveTo>
                  <a:lnTo>
                    <a:pt x="0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8068803" y="2957442"/>
              <a:ext cx="45227" cy="10845"/>
            </a:xfrm>
            <a:custGeom>
              <a:rect b="b" l="l" r="r" t="t"/>
              <a:pathLst>
                <a:path extrusionOk="0" h="47" w="196">
                  <a:moveTo>
                    <a:pt x="1" y="0"/>
                  </a:moveTo>
                  <a:cubicBezTo>
                    <a:pt x="1" y="47"/>
                    <a:pt x="51" y="47"/>
                    <a:pt x="98" y="47"/>
                  </a:cubicBezTo>
                  <a:lnTo>
                    <a:pt x="196" y="47"/>
                  </a:lnTo>
                  <a:cubicBezTo>
                    <a:pt x="98" y="47"/>
                    <a:pt x="5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6720740" y="1898280"/>
              <a:ext cx="854015" cy="902021"/>
            </a:xfrm>
            <a:custGeom>
              <a:rect b="b" l="l" r="r" t="t"/>
              <a:pathLst>
                <a:path extrusionOk="0" h="3909" w="3701">
                  <a:moveTo>
                    <a:pt x="3093" y="1"/>
                  </a:moveTo>
                  <a:cubicBezTo>
                    <a:pt x="2984" y="1"/>
                    <a:pt x="2875" y="38"/>
                    <a:pt x="2778" y="112"/>
                  </a:cubicBezTo>
                  <a:cubicBezTo>
                    <a:pt x="2583" y="209"/>
                    <a:pt x="2486" y="450"/>
                    <a:pt x="2435" y="696"/>
                  </a:cubicBezTo>
                  <a:cubicBezTo>
                    <a:pt x="2240" y="1280"/>
                    <a:pt x="2046" y="1864"/>
                    <a:pt x="1851" y="2398"/>
                  </a:cubicBezTo>
                  <a:cubicBezTo>
                    <a:pt x="1804" y="2495"/>
                    <a:pt x="1804" y="2592"/>
                    <a:pt x="1753" y="2643"/>
                  </a:cubicBezTo>
                  <a:cubicBezTo>
                    <a:pt x="1707" y="2690"/>
                    <a:pt x="1609" y="2740"/>
                    <a:pt x="1559" y="2740"/>
                  </a:cubicBezTo>
                  <a:cubicBezTo>
                    <a:pt x="1123" y="2982"/>
                    <a:pt x="636" y="3227"/>
                    <a:pt x="196" y="3469"/>
                  </a:cubicBezTo>
                  <a:cubicBezTo>
                    <a:pt x="149" y="3519"/>
                    <a:pt x="52" y="3566"/>
                    <a:pt x="52" y="3617"/>
                  </a:cubicBezTo>
                  <a:cubicBezTo>
                    <a:pt x="1" y="3714"/>
                    <a:pt x="98" y="3811"/>
                    <a:pt x="149" y="3909"/>
                  </a:cubicBezTo>
                  <a:cubicBezTo>
                    <a:pt x="682" y="3714"/>
                    <a:pt x="1169" y="3469"/>
                    <a:pt x="1656" y="3227"/>
                  </a:cubicBezTo>
                  <a:cubicBezTo>
                    <a:pt x="1804" y="3177"/>
                    <a:pt x="1948" y="3079"/>
                    <a:pt x="2046" y="2982"/>
                  </a:cubicBezTo>
                  <a:cubicBezTo>
                    <a:pt x="2194" y="2884"/>
                    <a:pt x="2291" y="2740"/>
                    <a:pt x="2388" y="2592"/>
                  </a:cubicBezTo>
                  <a:cubicBezTo>
                    <a:pt x="2532" y="2448"/>
                    <a:pt x="2630" y="2203"/>
                    <a:pt x="2778" y="2008"/>
                  </a:cubicBezTo>
                  <a:cubicBezTo>
                    <a:pt x="2972" y="1669"/>
                    <a:pt x="3214" y="1280"/>
                    <a:pt x="3459" y="937"/>
                  </a:cubicBezTo>
                  <a:cubicBezTo>
                    <a:pt x="3603" y="645"/>
                    <a:pt x="3701" y="353"/>
                    <a:pt x="3409" y="112"/>
                  </a:cubicBezTo>
                  <a:cubicBezTo>
                    <a:pt x="3311" y="38"/>
                    <a:pt x="3202" y="1"/>
                    <a:pt x="3093" y="1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6608594" y="2704997"/>
              <a:ext cx="224753" cy="308289"/>
            </a:xfrm>
            <a:custGeom>
              <a:rect b="b" l="l" r="r" t="t"/>
              <a:pathLst>
                <a:path extrusionOk="0" h="1336" w="974">
                  <a:moveTo>
                    <a:pt x="475" y="1"/>
                  </a:moveTo>
                  <a:cubicBezTo>
                    <a:pt x="396" y="1"/>
                    <a:pt x="310" y="23"/>
                    <a:pt x="245" y="23"/>
                  </a:cubicBezTo>
                  <a:cubicBezTo>
                    <a:pt x="195" y="70"/>
                    <a:pt x="97" y="70"/>
                    <a:pt x="51" y="121"/>
                  </a:cubicBezTo>
                  <a:cubicBezTo>
                    <a:pt x="0" y="218"/>
                    <a:pt x="0" y="315"/>
                    <a:pt x="51" y="413"/>
                  </a:cubicBezTo>
                  <a:lnTo>
                    <a:pt x="195" y="705"/>
                  </a:lnTo>
                  <a:cubicBezTo>
                    <a:pt x="292" y="802"/>
                    <a:pt x="292" y="900"/>
                    <a:pt x="390" y="997"/>
                  </a:cubicBezTo>
                  <a:cubicBezTo>
                    <a:pt x="487" y="1141"/>
                    <a:pt x="584" y="1289"/>
                    <a:pt x="779" y="1336"/>
                  </a:cubicBezTo>
                  <a:cubicBezTo>
                    <a:pt x="830" y="1336"/>
                    <a:pt x="927" y="1336"/>
                    <a:pt x="974" y="1289"/>
                  </a:cubicBezTo>
                  <a:cubicBezTo>
                    <a:pt x="876" y="1044"/>
                    <a:pt x="830" y="802"/>
                    <a:pt x="830" y="557"/>
                  </a:cubicBezTo>
                  <a:lnTo>
                    <a:pt x="830" y="413"/>
                  </a:lnTo>
                  <a:cubicBezTo>
                    <a:pt x="830" y="362"/>
                    <a:pt x="779" y="315"/>
                    <a:pt x="732" y="315"/>
                  </a:cubicBezTo>
                  <a:cubicBezTo>
                    <a:pt x="698" y="315"/>
                    <a:pt x="666" y="336"/>
                    <a:pt x="649" y="336"/>
                  </a:cubicBezTo>
                  <a:cubicBezTo>
                    <a:pt x="640" y="336"/>
                    <a:pt x="635" y="331"/>
                    <a:pt x="635" y="315"/>
                  </a:cubicBezTo>
                  <a:lnTo>
                    <a:pt x="584" y="315"/>
                  </a:lnTo>
                  <a:cubicBezTo>
                    <a:pt x="538" y="218"/>
                    <a:pt x="538" y="121"/>
                    <a:pt x="584" y="23"/>
                  </a:cubicBezTo>
                  <a:cubicBezTo>
                    <a:pt x="552" y="6"/>
                    <a:pt x="514" y="1"/>
                    <a:pt x="475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3"/>
            <p:cNvSpPr/>
            <p:nvPr/>
          </p:nvSpPr>
          <p:spPr>
            <a:xfrm>
              <a:off x="6608594" y="2732688"/>
              <a:ext cx="224753" cy="280598"/>
            </a:xfrm>
            <a:custGeom>
              <a:rect b="b" l="l" r="r" t="t"/>
              <a:pathLst>
                <a:path extrusionOk="0" h="1216" w="974">
                  <a:moveTo>
                    <a:pt x="51" y="1"/>
                  </a:moveTo>
                  <a:cubicBezTo>
                    <a:pt x="0" y="98"/>
                    <a:pt x="0" y="195"/>
                    <a:pt x="51" y="293"/>
                  </a:cubicBezTo>
                  <a:lnTo>
                    <a:pt x="195" y="585"/>
                  </a:lnTo>
                  <a:cubicBezTo>
                    <a:pt x="292" y="682"/>
                    <a:pt x="292" y="780"/>
                    <a:pt x="390" y="877"/>
                  </a:cubicBezTo>
                  <a:cubicBezTo>
                    <a:pt x="487" y="1021"/>
                    <a:pt x="584" y="1169"/>
                    <a:pt x="779" y="1216"/>
                  </a:cubicBezTo>
                  <a:cubicBezTo>
                    <a:pt x="830" y="1216"/>
                    <a:pt x="927" y="1216"/>
                    <a:pt x="974" y="1169"/>
                  </a:cubicBezTo>
                  <a:lnTo>
                    <a:pt x="927" y="1118"/>
                  </a:lnTo>
                  <a:cubicBezTo>
                    <a:pt x="779" y="1118"/>
                    <a:pt x="635" y="1072"/>
                    <a:pt x="538" y="924"/>
                  </a:cubicBezTo>
                  <a:cubicBezTo>
                    <a:pt x="538" y="924"/>
                    <a:pt x="487" y="877"/>
                    <a:pt x="487" y="826"/>
                  </a:cubicBezTo>
                  <a:cubicBezTo>
                    <a:pt x="440" y="780"/>
                    <a:pt x="390" y="682"/>
                    <a:pt x="343" y="632"/>
                  </a:cubicBezTo>
                  <a:cubicBezTo>
                    <a:pt x="343" y="534"/>
                    <a:pt x="292" y="487"/>
                    <a:pt x="245" y="390"/>
                  </a:cubicBezTo>
                  <a:cubicBezTo>
                    <a:pt x="195" y="339"/>
                    <a:pt x="195" y="293"/>
                    <a:pt x="148" y="242"/>
                  </a:cubicBezTo>
                  <a:cubicBezTo>
                    <a:pt x="97" y="145"/>
                    <a:pt x="51" y="98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3"/>
            <p:cNvSpPr/>
            <p:nvPr/>
          </p:nvSpPr>
          <p:spPr>
            <a:xfrm>
              <a:off x="6754892" y="2845065"/>
              <a:ext cx="56073" cy="11076"/>
            </a:xfrm>
            <a:custGeom>
              <a:rect b="b" l="l" r="r" t="t"/>
              <a:pathLst>
                <a:path extrusionOk="0" h="48" w="243">
                  <a:moveTo>
                    <a:pt x="48" y="0"/>
                  </a:moveTo>
                  <a:lnTo>
                    <a:pt x="1" y="47"/>
                  </a:lnTo>
                  <a:lnTo>
                    <a:pt x="242" y="47"/>
                  </a:lnTo>
                  <a:cubicBezTo>
                    <a:pt x="196" y="0"/>
                    <a:pt x="145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3"/>
            <p:cNvSpPr/>
            <p:nvPr/>
          </p:nvSpPr>
          <p:spPr>
            <a:xfrm>
              <a:off x="6765737" y="2878294"/>
              <a:ext cx="45227" cy="11999"/>
            </a:xfrm>
            <a:custGeom>
              <a:rect b="b" l="l" r="r" t="t"/>
              <a:pathLst>
                <a:path extrusionOk="0" h="52" w="196">
                  <a:moveTo>
                    <a:pt x="1" y="1"/>
                  </a:moveTo>
                  <a:lnTo>
                    <a:pt x="1" y="51"/>
                  </a:lnTo>
                  <a:lnTo>
                    <a:pt x="195" y="51"/>
                  </a:lnTo>
                  <a:cubicBezTo>
                    <a:pt x="149" y="1"/>
                    <a:pt x="98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3"/>
            <p:cNvSpPr/>
            <p:nvPr/>
          </p:nvSpPr>
          <p:spPr>
            <a:xfrm>
              <a:off x="7181786" y="2586159"/>
              <a:ext cx="11076" cy="11999"/>
            </a:xfrm>
            <a:custGeom>
              <a:rect b="b" l="l" r="r" t="t"/>
              <a:pathLst>
                <a:path extrusionOk="0" h="52" w="48">
                  <a:moveTo>
                    <a:pt x="1" y="51"/>
                  </a:moveTo>
                  <a:lnTo>
                    <a:pt x="1" y="51"/>
                  </a:lnTo>
                  <a:lnTo>
                    <a:pt x="1" y="51"/>
                  </a:lnTo>
                  <a:close/>
                  <a:moveTo>
                    <a:pt x="1" y="51"/>
                  </a:moveTo>
                  <a:lnTo>
                    <a:pt x="1" y="51"/>
                  </a:lnTo>
                  <a:lnTo>
                    <a:pt x="1" y="51"/>
                  </a:lnTo>
                  <a:close/>
                  <a:moveTo>
                    <a:pt x="48" y="1"/>
                  </a:moveTo>
                  <a:lnTo>
                    <a:pt x="1" y="51"/>
                  </a:lnTo>
                  <a:close/>
                </a:path>
              </a:pathLst>
            </a:custGeom>
            <a:solidFill>
              <a:srgbClr val="F8E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3"/>
            <p:cNvSpPr/>
            <p:nvPr/>
          </p:nvSpPr>
          <p:spPr>
            <a:xfrm>
              <a:off x="7159403" y="2552930"/>
              <a:ext cx="55842" cy="56073"/>
            </a:xfrm>
            <a:custGeom>
              <a:rect b="b" l="l" r="r" t="t"/>
              <a:pathLst>
                <a:path extrusionOk="0" h="243" w="242">
                  <a:moveTo>
                    <a:pt x="195" y="1"/>
                  </a:moveTo>
                  <a:cubicBezTo>
                    <a:pt x="98" y="1"/>
                    <a:pt x="0" y="145"/>
                    <a:pt x="0" y="242"/>
                  </a:cubicBezTo>
                  <a:cubicBezTo>
                    <a:pt x="47" y="242"/>
                    <a:pt x="98" y="195"/>
                    <a:pt x="98" y="195"/>
                  </a:cubicBezTo>
                  <a:lnTo>
                    <a:pt x="145" y="145"/>
                  </a:lnTo>
                  <a:cubicBezTo>
                    <a:pt x="195" y="98"/>
                    <a:pt x="242" y="98"/>
                    <a:pt x="242" y="47"/>
                  </a:cubicBezTo>
                  <a:lnTo>
                    <a:pt x="195" y="1"/>
                  </a:lnTo>
                  <a:close/>
                </a:path>
              </a:pathLst>
            </a:custGeom>
            <a:solidFill>
              <a:srgbClr val="F2C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3"/>
            <p:cNvSpPr/>
            <p:nvPr/>
          </p:nvSpPr>
          <p:spPr>
            <a:xfrm>
              <a:off x="7226783" y="1777365"/>
              <a:ext cx="404740" cy="371516"/>
            </a:xfrm>
            <a:custGeom>
              <a:rect b="b" l="l" r="r" t="t"/>
              <a:pathLst>
                <a:path extrusionOk="0" h="1610" w="1754">
                  <a:moveTo>
                    <a:pt x="534" y="1"/>
                  </a:moveTo>
                  <a:cubicBezTo>
                    <a:pt x="487" y="51"/>
                    <a:pt x="390" y="195"/>
                    <a:pt x="339" y="246"/>
                  </a:cubicBezTo>
                  <a:cubicBezTo>
                    <a:pt x="339" y="293"/>
                    <a:pt x="293" y="343"/>
                    <a:pt x="293" y="390"/>
                  </a:cubicBezTo>
                  <a:cubicBezTo>
                    <a:pt x="195" y="488"/>
                    <a:pt x="145" y="585"/>
                    <a:pt x="145" y="682"/>
                  </a:cubicBezTo>
                  <a:cubicBezTo>
                    <a:pt x="98" y="830"/>
                    <a:pt x="47" y="928"/>
                    <a:pt x="47" y="1025"/>
                  </a:cubicBezTo>
                  <a:cubicBezTo>
                    <a:pt x="47" y="1072"/>
                    <a:pt x="1" y="1122"/>
                    <a:pt x="47" y="1122"/>
                  </a:cubicBezTo>
                  <a:cubicBezTo>
                    <a:pt x="47" y="1169"/>
                    <a:pt x="98" y="1220"/>
                    <a:pt x="98" y="1220"/>
                  </a:cubicBezTo>
                  <a:cubicBezTo>
                    <a:pt x="242" y="1266"/>
                    <a:pt x="339" y="1317"/>
                    <a:pt x="487" y="1317"/>
                  </a:cubicBezTo>
                  <a:cubicBezTo>
                    <a:pt x="519" y="1317"/>
                    <a:pt x="551" y="1295"/>
                    <a:pt x="570" y="1295"/>
                  </a:cubicBezTo>
                  <a:cubicBezTo>
                    <a:pt x="579" y="1295"/>
                    <a:pt x="585" y="1300"/>
                    <a:pt x="585" y="1317"/>
                  </a:cubicBezTo>
                  <a:cubicBezTo>
                    <a:pt x="631" y="1317"/>
                    <a:pt x="631" y="1364"/>
                    <a:pt x="682" y="1364"/>
                  </a:cubicBezTo>
                  <a:cubicBezTo>
                    <a:pt x="779" y="1512"/>
                    <a:pt x="974" y="1609"/>
                    <a:pt x="1118" y="1609"/>
                  </a:cubicBezTo>
                  <a:lnTo>
                    <a:pt x="1169" y="1609"/>
                  </a:lnTo>
                  <a:cubicBezTo>
                    <a:pt x="1169" y="1609"/>
                    <a:pt x="1216" y="1609"/>
                    <a:pt x="1216" y="1559"/>
                  </a:cubicBezTo>
                  <a:cubicBezTo>
                    <a:pt x="1410" y="1266"/>
                    <a:pt x="1656" y="830"/>
                    <a:pt x="1753" y="441"/>
                  </a:cubicBezTo>
                  <a:cubicBezTo>
                    <a:pt x="1508" y="441"/>
                    <a:pt x="1266" y="441"/>
                    <a:pt x="1072" y="343"/>
                  </a:cubicBezTo>
                  <a:cubicBezTo>
                    <a:pt x="826" y="293"/>
                    <a:pt x="729" y="51"/>
                    <a:pt x="534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3"/>
            <p:cNvSpPr/>
            <p:nvPr/>
          </p:nvSpPr>
          <p:spPr>
            <a:xfrm>
              <a:off x="7372388" y="1878897"/>
              <a:ext cx="79379" cy="179989"/>
            </a:xfrm>
            <a:custGeom>
              <a:rect b="b" l="l" r="r" t="t"/>
              <a:pathLst>
                <a:path extrusionOk="0" h="780" w="344">
                  <a:moveTo>
                    <a:pt x="293" y="1"/>
                  </a:moveTo>
                  <a:cubicBezTo>
                    <a:pt x="246" y="242"/>
                    <a:pt x="148" y="488"/>
                    <a:pt x="0" y="729"/>
                  </a:cubicBezTo>
                  <a:lnTo>
                    <a:pt x="0" y="780"/>
                  </a:lnTo>
                  <a:lnTo>
                    <a:pt x="51" y="780"/>
                  </a:lnTo>
                  <a:cubicBezTo>
                    <a:pt x="195" y="534"/>
                    <a:pt x="293" y="242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3"/>
            <p:cNvSpPr/>
            <p:nvPr/>
          </p:nvSpPr>
          <p:spPr>
            <a:xfrm>
              <a:off x="7631294" y="1241092"/>
              <a:ext cx="539269" cy="446742"/>
            </a:xfrm>
            <a:custGeom>
              <a:rect b="b" l="l" r="r" t="t"/>
              <a:pathLst>
                <a:path extrusionOk="0" h="1936" w="2337">
                  <a:moveTo>
                    <a:pt x="388" y="1"/>
                  </a:moveTo>
                  <a:cubicBezTo>
                    <a:pt x="352" y="1"/>
                    <a:pt x="316" y="13"/>
                    <a:pt x="292" y="39"/>
                  </a:cubicBezTo>
                  <a:cubicBezTo>
                    <a:pt x="0" y="183"/>
                    <a:pt x="97" y="475"/>
                    <a:pt x="144" y="767"/>
                  </a:cubicBezTo>
                  <a:cubicBezTo>
                    <a:pt x="195" y="1059"/>
                    <a:pt x="242" y="1402"/>
                    <a:pt x="339" y="1694"/>
                  </a:cubicBezTo>
                  <a:cubicBezTo>
                    <a:pt x="390" y="1791"/>
                    <a:pt x="436" y="1935"/>
                    <a:pt x="534" y="1935"/>
                  </a:cubicBezTo>
                  <a:cubicBezTo>
                    <a:pt x="779" y="1935"/>
                    <a:pt x="1071" y="1741"/>
                    <a:pt x="1266" y="1643"/>
                  </a:cubicBezTo>
                  <a:cubicBezTo>
                    <a:pt x="1461" y="1546"/>
                    <a:pt x="1655" y="1448"/>
                    <a:pt x="1799" y="1351"/>
                  </a:cubicBezTo>
                  <a:cubicBezTo>
                    <a:pt x="1897" y="1304"/>
                    <a:pt x="1947" y="1254"/>
                    <a:pt x="2045" y="1254"/>
                  </a:cubicBezTo>
                  <a:cubicBezTo>
                    <a:pt x="2142" y="1207"/>
                    <a:pt x="2189" y="1207"/>
                    <a:pt x="2286" y="1156"/>
                  </a:cubicBezTo>
                  <a:cubicBezTo>
                    <a:pt x="2286" y="1110"/>
                    <a:pt x="2337" y="1059"/>
                    <a:pt x="2286" y="1059"/>
                  </a:cubicBezTo>
                  <a:cubicBezTo>
                    <a:pt x="2286" y="1012"/>
                    <a:pt x="2337" y="1012"/>
                    <a:pt x="2337" y="1012"/>
                  </a:cubicBezTo>
                  <a:cubicBezTo>
                    <a:pt x="2337" y="962"/>
                    <a:pt x="2337" y="915"/>
                    <a:pt x="2286" y="915"/>
                  </a:cubicBezTo>
                  <a:cubicBezTo>
                    <a:pt x="2337" y="915"/>
                    <a:pt x="2286" y="817"/>
                    <a:pt x="2240" y="817"/>
                  </a:cubicBezTo>
                  <a:cubicBezTo>
                    <a:pt x="2286" y="767"/>
                    <a:pt x="2240" y="720"/>
                    <a:pt x="2189" y="720"/>
                  </a:cubicBezTo>
                  <a:cubicBezTo>
                    <a:pt x="2142" y="720"/>
                    <a:pt x="2092" y="767"/>
                    <a:pt x="2045" y="817"/>
                  </a:cubicBezTo>
                  <a:cubicBezTo>
                    <a:pt x="2045" y="767"/>
                    <a:pt x="2045" y="720"/>
                    <a:pt x="1994" y="720"/>
                  </a:cubicBezTo>
                  <a:cubicBezTo>
                    <a:pt x="1947" y="720"/>
                    <a:pt x="1947" y="720"/>
                    <a:pt x="1897" y="767"/>
                  </a:cubicBezTo>
                  <a:cubicBezTo>
                    <a:pt x="1850" y="864"/>
                    <a:pt x="1799" y="915"/>
                    <a:pt x="1753" y="1012"/>
                  </a:cubicBezTo>
                  <a:cubicBezTo>
                    <a:pt x="1702" y="1059"/>
                    <a:pt x="1702" y="1110"/>
                    <a:pt x="1655" y="1156"/>
                  </a:cubicBezTo>
                  <a:cubicBezTo>
                    <a:pt x="1558" y="1207"/>
                    <a:pt x="1507" y="1207"/>
                    <a:pt x="1461" y="1254"/>
                  </a:cubicBezTo>
                  <a:cubicBezTo>
                    <a:pt x="1313" y="1304"/>
                    <a:pt x="1168" y="1351"/>
                    <a:pt x="1020" y="1351"/>
                  </a:cubicBezTo>
                  <a:cubicBezTo>
                    <a:pt x="974" y="1402"/>
                    <a:pt x="923" y="1402"/>
                    <a:pt x="876" y="1402"/>
                  </a:cubicBezTo>
                  <a:cubicBezTo>
                    <a:pt x="779" y="1402"/>
                    <a:pt x="728" y="1448"/>
                    <a:pt x="682" y="1499"/>
                  </a:cubicBezTo>
                  <a:cubicBezTo>
                    <a:pt x="631" y="1402"/>
                    <a:pt x="682" y="1254"/>
                    <a:pt x="682" y="1156"/>
                  </a:cubicBezTo>
                  <a:lnTo>
                    <a:pt x="682" y="817"/>
                  </a:lnTo>
                  <a:cubicBezTo>
                    <a:pt x="682" y="572"/>
                    <a:pt x="631" y="331"/>
                    <a:pt x="534" y="136"/>
                  </a:cubicBezTo>
                  <a:cubicBezTo>
                    <a:pt x="534" y="85"/>
                    <a:pt x="534" y="85"/>
                    <a:pt x="487" y="39"/>
                  </a:cubicBezTo>
                  <a:cubicBezTo>
                    <a:pt x="462" y="13"/>
                    <a:pt x="425" y="1"/>
                    <a:pt x="388" y="1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3"/>
            <p:cNvSpPr/>
            <p:nvPr/>
          </p:nvSpPr>
          <p:spPr>
            <a:xfrm>
              <a:off x="7743440" y="1249861"/>
              <a:ext cx="45227" cy="168220"/>
            </a:xfrm>
            <a:custGeom>
              <a:rect b="b" l="l" r="r" t="t"/>
              <a:pathLst>
                <a:path extrusionOk="0" h="729" w="196">
                  <a:moveTo>
                    <a:pt x="1" y="1"/>
                  </a:moveTo>
                  <a:lnTo>
                    <a:pt x="1" y="145"/>
                  </a:lnTo>
                  <a:cubicBezTo>
                    <a:pt x="85" y="273"/>
                    <a:pt x="131" y="363"/>
                    <a:pt x="175" y="478"/>
                  </a:cubicBezTo>
                  <a:lnTo>
                    <a:pt x="175" y="478"/>
                  </a:lnTo>
                  <a:cubicBezTo>
                    <a:pt x="152" y="343"/>
                    <a:pt x="109" y="221"/>
                    <a:pt x="48" y="98"/>
                  </a:cubicBezTo>
                  <a:cubicBezTo>
                    <a:pt x="48" y="47"/>
                    <a:pt x="48" y="47"/>
                    <a:pt x="1" y="1"/>
                  </a:cubicBezTo>
                  <a:close/>
                  <a:moveTo>
                    <a:pt x="175" y="478"/>
                  </a:moveTo>
                  <a:cubicBezTo>
                    <a:pt x="189" y="557"/>
                    <a:pt x="196" y="639"/>
                    <a:pt x="196" y="729"/>
                  </a:cubicBezTo>
                  <a:lnTo>
                    <a:pt x="196" y="534"/>
                  </a:lnTo>
                  <a:cubicBezTo>
                    <a:pt x="189" y="515"/>
                    <a:pt x="182" y="496"/>
                    <a:pt x="175" y="478"/>
                  </a:cubicBezTo>
                  <a:close/>
                </a:path>
              </a:pathLst>
            </a:custGeom>
            <a:solidFill>
              <a:srgbClr val="F5D8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3"/>
            <p:cNvSpPr/>
            <p:nvPr/>
          </p:nvSpPr>
          <p:spPr>
            <a:xfrm>
              <a:off x="7709289" y="1407235"/>
              <a:ext cx="461274" cy="280598"/>
            </a:xfrm>
            <a:custGeom>
              <a:rect b="b" l="l" r="r" t="t"/>
              <a:pathLst>
                <a:path extrusionOk="0" h="1216" w="1999">
                  <a:moveTo>
                    <a:pt x="1656" y="0"/>
                  </a:moveTo>
                  <a:cubicBezTo>
                    <a:pt x="1609" y="0"/>
                    <a:pt x="1609" y="0"/>
                    <a:pt x="1559" y="47"/>
                  </a:cubicBezTo>
                  <a:cubicBezTo>
                    <a:pt x="1512" y="144"/>
                    <a:pt x="1461" y="195"/>
                    <a:pt x="1415" y="292"/>
                  </a:cubicBezTo>
                  <a:cubicBezTo>
                    <a:pt x="1364" y="339"/>
                    <a:pt x="1364" y="390"/>
                    <a:pt x="1317" y="436"/>
                  </a:cubicBezTo>
                  <a:cubicBezTo>
                    <a:pt x="1220" y="487"/>
                    <a:pt x="1169" y="487"/>
                    <a:pt x="1123" y="534"/>
                  </a:cubicBezTo>
                  <a:cubicBezTo>
                    <a:pt x="975" y="584"/>
                    <a:pt x="830" y="631"/>
                    <a:pt x="682" y="631"/>
                  </a:cubicBezTo>
                  <a:cubicBezTo>
                    <a:pt x="636" y="682"/>
                    <a:pt x="585" y="682"/>
                    <a:pt x="538" y="682"/>
                  </a:cubicBezTo>
                  <a:cubicBezTo>
                    <a:pt x="441" y="682"/>
                    <a:pt x="390" y="728"/>
                    <a:pt x="344" y="779"/>
                  </a:cubicBezTo>
                  <a:cubicBezTo>
                    <a:pt x="293" y="779"/>
                    <a:pt x="293" y="728"/>
                    <a:pt x="293" y="728"/>
                  </a:cubicBezTo>
                  <a:cubicBezTo>
                    <a:pt x="293" y="631"/>
                    <a:pt x="344" y="534"/>
                    <a:pt x="344" y="436"/>
                  </a:cubicBezTo>
                  <a:lnTo>
                    <a:pt x="344" y="195"/>
                  </a:lnTo>
                  <a:cubicBezTo>
                    <a:pt x="344" y="339"/>
                    <a:pt x="293" y="487"/>
                    <a:pt x="246" y="631"/>
                  </a:cubicBezTo>
                  <a:cubicBezTo>
                    <a:pt x="196" y="728"/>
                    <a:pt x="98" y="876"/>
                    <a:pt x="52" y="1021"/>
                  </a:cubicBezTo>
                  <a:lnTo>
                    <a:pt x="1" y="1021"/>
                  </a:lnTo>
                  <a:cubicBezTo>
                    <a:pt x="52" y="1118"/>
                    <a:pt x="98" y="1215"/>
                    <a:pt x="196" y="1215"/>
                  </a:cubicBezTo>
                  <a:cubicBezTo>
                    <a:pt x="149" y="1215"/>
                    <a:pt x="98" y="1168"/>
                    <a:pt x="98" y="1118"/>
                  </a:cubicBezTo>
                  <a:lnTo>
                    <a:pt x="196" y="1118"/>
                  </a:lnTo>
                  <a:lnTo>
                    <a:pt x="246" y="1168"/>
                  </a:lnTo>
                  <a:lnTo>
                    <a:pt x="246" y="1215"/>
                  </a:lnTo>
                  <a:cubicBezTo>
                    <a:pt x="488" y="1215"/>
                    <a:pt x="733" y="1021"/>
                    <a:pt x="928" y="923"/>
                  </a:cubicBezTo>
                  <a:cubicBezTo>
                    <a:pt x="1123" y="826"/>
                    <a:pt x="1317" y="728"/>
                    <a:pt x="1461" y="631"/>
                  </a:cubicBezTo>
                  <a:cubicBezTo>
                    <a:pt x="1559" y="584"/>
                    <a:pt x="1609" y="534"/>
                    <a:pt x="1707" y="534"/>
                  </a:cubicBezTo>
                  <a:cubicBezTo>
                    <a:pt x="1804" y="487"/>
                    <a:pt x="1851" y="487"/>
                    <a:pt x="1948" y="436"/>
                  </a:cubicBezTo>
                  <a:lnTo>
                    <a:pt x="1948" y="339"/>
                  </a:lnTo>
                  <a:cubicBezTo>
                    <a:pt x="1948" y="292"/>
                    <a:pt x="1999" y="292"/>
                    <a:pt x="1999" y="292"/>
                  </a:cubicBezTo>
                  <a:lnTo>
                    <a:pt x="1999" y="242"/>
                  </a:lnTo>
                  <a:cubicBezTo>
                    <a:pt x="1999" y="242"/>
                    <a:pt x="1999" y="195"/>
                    <a:pt x="1948" y="195"/>
                  </a:cubicBezTo>
                  <a:lnTo>
                    <a:pt x="1948" y="97"/>
                  </a:lnTo>
                  <a:cubicBezTo>
                    <a:pt x="1948" y="47"/>
                    <a:pt x="1902" y="0"/>
                    <a:pt x="1851" y="0"/>
                  </a:cubicBezTo>
                  <a:cubicBezTo>
                    <a:pt x="1804" y="0"/>
                    <a:pt x="1754" y="47"/>
                    <a:pt x="1707" y="97"/>
                  </a:cubicBezTo>
                  <a:lnTo>
                    <a:pt x="1707" y="47"/>
                  </a:lnTo>
                  <a:cubicBezTo>
                    <a:pt x="1707" y="47"/>
                    <a:pt x="1707" y="0"/>
                    <a:pt x="1656" y="0"/>
                  </a:cubicBezTo>
                  <a:close/>
                </a:path>
              </a:pathLst>
            </a:custGeom>
            <a:solidFill>
              <a:srgbClr val="F5D8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3"/>
            <p:cNvSpPr/>
            <p:nvPr/>
          </p:nvSpPr>
          <p:spPr>
            <a:xfrm>
              <a:off x="7731903" y="1664988"/>
              <a:ext cx="34382" cy="22845"/>
            </a:xfrm>
            <a:custGeom>
              <a:rect b="b" l="l" r="r" t="t"/>
              <a:pathLst>
                <a:path extrusionOk="0" h="99" w="149">
                  <a:moveTo>
                    <a:pt x="0" y="1"/>
                  </a:moveTo>
                  <a:cubicBezTo>
                    <a:pt x="0" y="51"/>
                    <a:pt x="51" y="98"/>
                    <a:pt x="98" y="98"/>
                  </a:cubicBezTo>
                  <a:lnTo>
                    <a:pt x="148" y="98"/>
                  </a:lnTo>
                  <a:lnTo>
                    <a:pt x="148" y="5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EEC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3"/>
            <p:cNvSpPr/>
            <p:nvPr/>
          </p:nvSpPr>
          <p:spPr>
            <a:xfrm>
              <a:off x="7350005" y="1228632"/>
              <a:ext cx="438661" cy="661344"/>
            </a:xfrm>
            <a:custGeom>
              <a:rect b="b" l="l" r="r" t="t"/>
              <a:pathLst>
                <a:path extrusionOk="0" h="2866" w="1901">
                  <a:moveTo>
                    <a:pt x="1233" y="1"/>
                  </a:moveTo>
                  <a:cubicBezTo>
                    <a:pt x="996" y="1"/>
                    <a:pt x="774" y="160"/>
                    <a:pt x="682" y="431"/>
                  </a:cubicBezTo>
                  <a:cubicBezTo>
                    <a:pt x="635" y="529"/>
                    <a:pt x="635" y="677"/>
                    <a:pt x="584" y="821"/>
                  </a:cubicBezTo>
                  <a:cubicBezTo>
                    <a:pt x="538" y="1358"/>
                    <a:pt x="343" y="1845"/>
                    <a:pt x="51" y="2281"/>
                  </a:cubicBezTo>
                  <a:cubicBezTo>
                    <a:pt x="0" y="2281"/>
                    <a:pt x="0" y="2332"/>
                    <a:pt x="0" y="2379"/>
                  </a:cubicBezTo>
                  <a:cubicBezTo>
                    <a:pt x="0" y="2429"/>
                    <a:pt x="0" y="2429"/>
                    <a:pt x="51" y="2429"/>
                  </a:cubicBezTo>
                  <a:cubicBezTo>
                    <a:pt x="292" y="2768"/>
                    <a:pt x="732" y="2866"/>
                    <a:pt x="1122" y="2866"/>
                  </a:cubicBezTo>
                  <a:cubicBezTo>
                    <a:pt x="1168" y="2866"/>
                    <a:pt x="1219" y="2866"/>
                    <a:pt x="1219" y="2819"/>
                  </a:cubicBezTo>
                  <a:cubicBezTo>
                    <a:pt x="1266" y="2819"/>
                    <a:pt x="1316" y="2721"/>
                    <a:pt x="1316" y="2671"/>
                  </a:cubicBezTo>
                  <a:cubicBezTo>
                    <a:pt x="1414" y="2379"/>
                    <a:pt x="1461" y="2040"/>
                    <a:pt x="1609" y="1795"/>
                  </a:cubicBezTo>
                  <a:cubicBezTo>
                    <a:pt x="1655" y="1650"/>
                    <a:pt x="1753" y="1502"/>
                    <a:pt x="1803" y="1405"/>
                  </a:cubicBezTo>
                  <a:cubicBezTo>
                    <a:pt x="1901" y="1164"/>
                    <a:pt x="1901" y="871"/>
                    <a:pt x="1901" y="626"/>
                  </a:cubicBezTo>
                  <a:cubicBezTo>
                    <a:pt x="1850" y="482"/>
                    <a:pt x="1803" y="287"/>
                    <a:pt x="1655" y="190"/>
                  </a:cubicBezTo>
                  <a:cubicBezTo>
                    <a:pt x="1527" y="60"/>
                    <a:pt x="1377" y="1"/>
                    <a:pt x="1233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3"/>
            <p:cNvSpPr/>
            <p:nvPr/>
          </p:nvSpPr>
          <p:spPr>
            <a:xfrm>
              <a:off x="7473920" y="1440464"/>
              <a:ext cx="11076" cy="34382"/>
            </a:xfrm>
            <a:custGeom>
              <a:rect b="b" l="l" r="r" t="t"/>
              <a:pathLst>
                <a:path extrusionOk="0" h="149" w="48">
                  <a:moveTo>
                    <a:pt x="47" y="0"/>
                  </a:moveTo>
                  <a:lnTo>
                    <a:pt x="47" y="0"/>
                  </a:lnTo>
                  <a:cubicBezTo>
                    <a:pt x="47" y="51"/>
                    <a:pt x="47" y="98"/>
                    <a:pt x="1" y="148"/>
                  </a:cubicBezTo>
                  <a:lnTo>
                    <a:pt x="1" y="148"/>
                  </a:lnTo>
                  <a:cubicBezTo>
                    <a:pt x="47" y="98"/>
                    <a:pt x="47" y="51"/>
                    <a:pt x="47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3"/>
            <p:cNvSpPr/>
            <p:nvPr/>
          </p:nvSpPr>
          <p:spPr>
            <a:xfrm>
              <a:off x="7473920" y="1373084"/>
              <a:ext cx="145836" cy="101763"/>
            </a:xfrm>
            <a:custGeom>
              <a:rect b="b" l="l" r="r" t="t"/>
              <a:pathLst>
                <a:path extrusionOk="0" h="441" w="632">
                  <a:moveTo>
                    <a:pt x="631" y="0"/>
                  </a:moveTo>
                  <a:cubicBezTo>
                    <a:pt x="437" y="148"/>
                    <a:pt x="195" y="245"/>
                    <a:pt x="47" y="292"/>
                  </a:cubicBezTo>
                  <a:cubicBezTo>
                    <a:pt x="47" y="343"/>
                    <a:pt x="47" y="390"/>
                    <a:pt x="1" y="440"/>
                  </a:cubicBezTo>
                  <a:cubicBezTo>
                    <a:pt x="47" y="440"/>
                    <a:pt x="98" y="440"/>
                    <a:pt x="98" y="390"/>
                  </a:cubicBezTo>
                  <a:cubicBezTo>
                    <a:pt x="293" y="292"/>
                    <a:pt x="487" y="195"/>
                    <a:pt x="631" y="0"/>
                  </a:cubicBezTo>
                  <a:close/>
                </a:path>
              </a:pathLst>
            </a:custGeom>
            <a:solidFill>
              <a:srgbClr val="F7A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3"/>
            <p:cNvSpPr/>
            <p:nvPr/>
          </p:nvSpPr>
          <p:spPr>
            <a:xfrm>
              <a:off x="7394772" y="1687602"/>
              <a:ext cx="231" cy="11769"/>
            </a:xfrm>
            <a:custGeom>
              <a:rect b="b" l="l" r="r" t="t"/>
              <a:pathLst>
                <a:path extrusionOk="0" h="51" w="1">
                  <a:moveTo>
                    <a:pt x="1" y="0"/>
                  </a:moveTo>
                  <a:lnTo>
                    <a:pt x="1" y="51"/>
                  </a:lnTo>
                  <a:lnTo>
                    <a:pt x="1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3"/>
            <p:cNvSpPr/>
            <p:nvPr/>
          </p:nvSpPr>
          <p:spPr>
            <a:xfrm>
              <a:off x="7394772" y="1687602"/>
              <a:ext cx="191755" cy="134992"/>
            </a:xfrm>
            <a:custGeom>
              <a:rect b="b" l="l" r="r" t="t"/>
              <a:pathLst>
                <a:path extrusionOk="0" h="585" w="831">
                  <a:moveTo>
                    <a:pt x="780" y="246"/>
                  </a:moveTo>
                  <a:cubicBezTo>
                    <a:pt x="780" y="246"/>
                    <a:pt x="830" y="246"/>
                    <a:pt x="830" y="292"/>
                  </a:cubicBezTo>
                  <a:lnTo>
                    <a:pt x="830" y="246"/>
                  </a:lnTo>
                  <a:close/>
                  <a:moveTo>
                    <a:pt x="780" y="440"/>
                  </a:moveTo>
                  <a:cubicBezTo>
                    <a:pt x="797" y="456"/>
                    <a:pt x="802" y="472"/>
                    <a:pt x="800" y="487"/>
                  </a:cubicBezTo>
                  <a:lnTo>
                    <a:pt x="800" y="487"/>
                  </a:lnTo>
                  <a:cubicBezTo>
                    <a:pt x="830" y="486"/>
                    <a:pt x="830" y="480"/>
                    <a:pt x="830" y="440"/>
                  </a:cubicBezTo>
                  <a:close/>
                  <a:moveTo>
                    <a:pt x="800" y="487"/>
                  </a:moveTo>
                  <a:cubicBezTo>
                    <a:pt x="795" y="487"/>
                    <a:pt x="788" y="487"/>
                    <a:pt x="780" y="487"/>
                  </a:cubicBezTo>
                  <a:cubicBezTo>
                    <a:pt x="780" y="504"/>
                    <a:pt x="769" y="520"/>
                    <a:pt x="753" y="535"/>
                  </a:cubicBezTo>
                  <a:lnTo>
                    <a:pt x="753" y="535"/>
                  </a:lnTo>
                  <a:cubicBezTo>
                    <a:pt x="777" y="528"/>
                    <a:pt x="797" y="509"/>
                    <a:pt x="800" y="487"/>
                  </a:cubicBezTo>
                  <a:close/>
                  <a:moveTo>
                    <a:pt x="753" y="535"/>
                  </a:moveTo>
                  <a:cubicBezTo>
                    <a:pt x="746" y="537"/>
                    <a:pt x="740" y="538"/>
                    <a:pt x="733" y="538"/>
                  </a:cubicBezTo>
                  <a:lnTo>
                    <a:pt x="701" y="567"/>
                  </a:lnTo>
                  <a:lnTo>
                    <a:pt x="701" y="567"/>
                  </a:lnTo>
                  <a:cubicBezTo>
                    <a:pt x="720" y="559"/>
                    <a:pt x="738" y="548"/>
                    <a:pt x="753" y="535"/>
                  </a:cubicBezTo>
                  <a:close/>
                  <a:moveTo>
                    <a:pt x="1" y="0"/>
                  </a:moveTo>
                  <a:lnTo>
                    <a:pt x="1" y="51"/>
                  </a:lnTo>
                  <a:cubicBezTo>
                    <a:pt x="98" y="195"/>
                    <a:pt x="246" y="343"/>
                    <a:pt x="344" y="487"/>
                  </a:cubicBezTo>
                  <a:cubicBezTo>
                    <a:pt x="390" y="538"/>
                    <a:pt x="441" y="538"/>
                    <a:pt x="488" y="584"/>
                  </a:cubicBezTo>
                  <a:lnTo>
                    <a:pt x="585" y="584"/>
                  </a:lnTo>
                  <a:cubicBezTo>
                    <a:pt x="538" y="584"/>
                    <a:pt x="538" y="584"/>
                    <a:pt x="538" y="538"/>
                  </a:cubicBezTo>
                  <a:cubicBezTo>
                    <a:pt x="441" y="538"/>
                    <a:pt x="390" y="440"/>
                    <a:pt x="344" y="390"/>
                  </a:cubicBezTo>
                  <a:cubicBezTo>
                    <a:pt x="293" y="292"/>
                    <a:pt x="246" y="246"/>
                    <a:pt x="196" y="148"/>
                  </a:cubicBezTo>
                  <a:cubicBezTo>
                    <a:pt x="149" y="98"/>
                    <a:pt x="98" y="51"/>
                    <a:pt x="1" y="0"/>
                  </a:cubicBezTo>
                  <a:close/>
                  <a:moveTo>
                    <a:pt x="585" y="538"/>
                  </a:moveTo>
                  <a:lnTo>
                    <a:pt x="585" y="584"/>
                  </a:lnTo>
                  <a:lnTo>
                    <a:pt x="636" y="584"/>
                  </a:lnTo>
                  <a:cubicBezTo>
                    <a:pt x="643" y="584"/>
                    <a:pt x="652" y="583"/>
                    <a:pt x="662" y="581"/>
                  </a:cubicBezTo>
                  <a:lnTo>
                    <a:pt x="662" y="581"/>
                  </a:lnTo>
                  <a:cubicBezTo>
                    <a:pt x="668" y="583"/>
                    <a:pt x="674" y="584"/>
                    <a:pt x="682" y="584"/>
                  </a:cubicBezTo>
                  <a:lnTo>
                    <a:pt x="701" y="567"/>
                  </a:lnTo>
                  <a:lnTo>
                    <a:pt x="701" y="567"/>
                  </a:lnTo>
                  <a:cubicBezTo>
                    <a:pt x="688" y="573"/>
                    <a:pt x="674" y="578"/>
                    <a:pt x="662" y="581"/>
                  </a:cubicBezTo>
                  <a:lnTo>
                    <a:pt x="662" y="581"/>
                  </a:lnTo>
                  <a:cubicBezTo>
                    <a:pt x="634" y="570"/>
                    <a:pt x="627" y="538"/>
                    <a:pt x="585" y="538"/>
                  </a:cubicBezTo>
                  <a:close/>
                </a:path>
              </a:pathLst>
            </a:custGeom>
            <a:solidFill>
              <a:srgbClr val="F7A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3"/>
            <p:cNvSpPr/>
            <p:nvPr/>
          </p:nvSpPr>
          <p:spPr>
            <a:xfrm>
              <a:off x="7597143" y="1070103"/>
              <a:ext cx="202370" cy="303212"/>
            </a:xfrm>
            <a:custGeom>
              <a:rect b="b" l="l" r="r" t="t"/>
              <a:pathLst>
                <a:path extrusionOk="0" h="1314" w="877">
                  <a:moveTo>
                    <a:pt x="343" y="1"/>
                  </a:moveTo>
                  <a:cubicBezTo>
                    <a:pt x="343" y="98"/>
                    <a:pt x="292" y="145"/>
                    <a:pt x="292" y="195"/>
                  </a:cubicBezTo>
                  <a:cubicBezTo>
                    <a:pt x="245" y="293"/>
                    <a:pt x="245" y="390"/>
                    <a:pt x="195" y="437"/>
                  </a:cubicBezTo>
                  <a:cubicBezTo>
                    <a:pt x="148" y="585"/>
                    <a:pt x="51" y="682"/>
                    <a:pt x="0" y="780"/>
                  </a:cubicBezTo>
                  <a:cubicBezTo>
                    <a:pt x="15" y="765"/>
                    <a:pt x="34" y="758"/>
                    <a:pt x="55" y="758"/>
                  </a:cubicBezTo>
                  <a:cubicBezTo>
                    <a:pt x="104" y="758"/>
                    <a:pt x="162" y="793"/>
                    <a:pt x="195" y="826"/>
                  </a:cubicBezTo>
                  <a:cubicBezTo>
                    <a:pt x="245" y="877"/>
                    <a:pt x="292" y="974"/>
                    <a:pt x="343" y="1021"/>
                  </a:cubicBezTo>
                  <a:cubicBezTo>
                    <a:pt x="390" y="1118"/>
                    <a:pt x="538" y="1216"/>
                    <a:pt x="682" y="1313"/>
                  </a:cubicBezTo>
                  <a:lnTo>
                    <a:pt x="732" y="1313"/>
                  </a:lnTo>
                  <a:lnTo>
                    <a:pt x="732" y="1266"/>
                  </a:lnTo>
                  <a:cubicBezTo>
                    <a:pt x="732" y="1216"/>
                    <a:pt x="682" y="1118"/>
                    <a:pt x="682" y="1072"/>
                  </a:cubicBezTo>
                  <a:cubicBezTo>
                    <a:pt x="635" y="974"/>
                    <a:pt x="635" y="877"/>
                    <a:pt x="635" y="780"/>
                  </a:cubicBezTo>
                  <a:cubicBezTo>
                    <a:pt x="635" y="682"/>
                    <a:pt x="682" y="632"/>
                    <a:pt x="732" y="534"/>
                  </a:cubicBezTo>
                  <a:cubicBezTo>
                    <a:pt x="732" y="437"/>
                    <a:pt x="779" y="390"/>
                    <a:pt x="876" y="339"/>
                  </a:cubicBezTo>
                  <a:cubicBezTo>
                    <a:pt x="876" y="339"/>
                    <a:pt x="830" y="293"/>
                    <a:pt x="779" y="293"/>
                  </a:cubicBezTo>
                  <a:lnTo>
                    <a:pt x="732" y="242"/>
                  </a:lnTo>
                  <a:cubicBezTo>
                    <a:pt x="682" y="242"/>
                    <a:pt x="635" y="195"/>
                    <a:pt x="584" y="195"/>
                  </a:cubicBezTo>
                  <a:cubicBezTo>
                    <a:pt x="584" y="145"/>
                    <a:pt x="343" y="47"/>
                    <a:pt x="343" y="1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3"/>
            <p:cNvSpPr/>
            <p:nvPr/>
          </p:nvSpPr>
          <p:spPr>
            <a:xfrm>
              <a:off x="7776900" y="1148329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97" y="0"/>
                  </a:moveTo>
                  <a:cubicBezTo>
                    <a:pt x="51" y="51"/>
                    <a:pt x="0" y="51"/>
                    <a:pt x="0" y="98"/>
                  </a:cubicBezTo>
                  <a:lnTo>
                    <a:pt x="0" y="98"/>
                  </a:lnTo>
                  <a:cubicBezTo>
                    <a:pt x="0" y="51"/>
                    <a:pt x="51" y="51"/>
                    <a:pt x="97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3"/>
            <p:cNvSpPr/>
            <p:nvPr/>
          </p:nvSpPr>
          <p:spPr>
            <a:xfrm>
              <a:off x="7731903" y="1115100"/>
              <a:ext cx="67610" cy="55843"/>
            </a:xfrm>
            <a:custGeom>
              <a:rect b="b" l="l" r="r" t="t"/>
              <a:pathLst>
                <a:path extrusionOk="0" h="242" w="293">
                  <a:moveTo>
                    <a:pt x="0" y="0"/>
                  </a:moveTo>
                  <a:lnTo>
                    <a:pt x="0" y="47"/>
                  </a:lnTo>
                  <a:cubicBezTo>
                    <a:pt x="51" y="98"/>
                    <a:pt x="98" y="195"/>
                    <a:pt x="195" y="242"/>
                  </a:cubicBezTo>
                  <a:cubicBezTo>
                    <a:pt x="195" y="195"/>
                    <a:pt x="246" y="195"/>
                    <a:pt x="292" y="144"/>
                  </a:cubicBezTo>
                  <a:cubicBezTo>
                    <a:pt x="195" y="98"/>
                    <a:pt x="98" y="98"/>
                    <a:pt x="0" y="0"/>
                  </a:cubicBezTo>
                  <a:close/>
                </a:path>
              </a:pathLst>
            </a:custGeom>
            <a:solidFill>
              <a:srgbClr val="F5D8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3"/>
            <p:cNvSpPr/>
            <p:nvPr/>
          </p:nvSpPr>
          <p:spPr>
            <a:xfrm>
              <a:off x="7676060" y="901191"/>
              <a:ext cx="247367" cy="261676"/>
            </a:xfrm>
            <a:custGeom>
              <a:rect b="b" l="l" r="r" t="t"/>
              <a:pathLst>
                <a:path extrusionOk="0" h="1134" w="1072">
                  <a:moveTo>
                    <a:pt x="632" y="0"/>
                  </a:moveTo>
                  <a:cubicBezTo>
                    <a:pt x="534" y="0"/>
                    <a:pt x="340" y="0"/>
                    <a:pt x="242" y="98"/>
                  </a:cubicBezTo>
                  <a:cubicBezTo>
                    <a:pt x="196" y="148"/>
                    <a:pt x="145" y="246"/>
                    <a:pt x="98" y="343"/>
                  </a:cubicBezTo>
                  <a:cubicBezTo>
                    <a:pt x="48" y="441"/>
                    <a:pt x="1" y="585"/>
                    <a:pt x="1" y="682"/>
                  </a:cubicBezTo>
                  <a:cubicBezTo>
                    <a:pt x="48" y="779"/>
                    <a:pt x="98" y="830"/>
                    <a:pt x="145" y="877"/>
                  </a:cubicBezTo>
                  <a:cubicBezTo>
                    <a:pt x="293" y="974"/>
                    <a:pt x="437" y="1071"/>
                    <a:pt x="632" y="1122"/>
                  </a:cubicBezTo>
                  <a:cubicBezTo>
                    <a:pt x="679" y="1122"/>
                    <a:pt x="727" y="1133"/>
                    <a:pt x="775" y="1133"/>
                  </a:cubicBezTo>
                  <a:cubicBezTo>
                    <a:pt x="825" y="1133"/>
                    <a:pt x="874" y="1121"/>
                    <a:pt x="924" y="1071"/>
                  </a:cubicBezTo>
                  <a:cubicBezTo>
                    <a:pt x="924" y="1071"/>
                    <a:pt x="974" y="1025"/>
                    <a:pt x="974" y="974"/>
                  </a:cubicBezTo>
                  <a:cubicBezTo>
                    <a:pt x="1021" y="877"/>
                    <a:pt x="1072" y="733"/>
                    <a:pt x="1072" y="585"/>
                  </a:cubicBezTo>
                  <a:lnTo>
                    <a:pt x="1072" y="343"/>
                  </a:lnTo>
                  <a:lnTo>
                    <a:pt x="1072" y="148"/>
                  </a:lnTo>
                  <a:cubicBezTo>
                    <a:pt x="1021" y="98"/>
                    <a:pt x="924" y="98"/>
                    <a:pt x="877" y="51"/>
                  </a:cubicBezTo>
                  <a:cubicBezTo>
                    <a:pt x="826" y="51"/>
                    <a:pt x="729" y="0"/>
                    <a:pt x="632" y="0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3"/>
            <p:cNvSpPr/>
            <p:nvPr/>
          </p:nvSpPr>
          <p:spPr>
            <a:xfrm>
              <a:off x="7911660" y="990955"/>
              <a:ext cx="22614" cy="67842"/>
            </a:xfrm>
            <a:custGeom>
              <a:rect b="b" l="l" r="r" t="t"/>
              <a:pathLst>
                <a:path extrusionOk="0" h="294" w="98">
                  <a:moveTo>
                    <a:pt x="51" y="1"/>
                  </a:moveTo>
                  <a:lnTo>
                    <a:pt x="0" y="293"/>
                  </a:lnTo>
                  <a:lnTo>
                    <a:pt x="98" y="293"/>
                  </a:lnTo>
                  <a:lnTo>
                    <a:pt x="98" y="246"/>
                  </a:lnTo>
                  <a:cubicBezTo>
                    <a:pt x="98" y="149"/>
                    <a:pt x="51" y="98"/>
                    <a:pt x="51" y="1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3"/>
            <p:cNvSpPr/>
            <p:nvPr/>
          </p:nvSpPr>
          <p:spPr>
            <a:xfrm>
              <a:off x="7911660" y="990955"/>
              <a:ext cx="22614" cy="45228"/>
            </a:xfrm>
            <a:custGeom>
              <a:rect b="b" l="l" r="r" t="t"/>
              <a:pathLst>
                <a:path extrusionOk="0" h="196" w="98">
                  <a:moveTo>
                    <a:pt x="51" y="1"/>
                  </a:moveTo>
                  <a:lnTo>
                    <a:pt x="12" y="149"/>
                  </a:lnTo>
                  <a:lnTo>
                    <a:pt x="98" y="149"/>
                  </a:lnTo>
                  <a:cubicBezTo>
                    <a:pt x="51" y="98"/>
                    <a:pt x="51" y="52"/>
                    <a:pt x="51" y="1"/>
                  </a:cubicBezTo>
                  <a:close/>
                  <a:moveTo>
                    <a:pt x="0" y="149"/>
                  </a:moveTo>
                  <a:lnTo>
                    <a:pt x="0" y="196"/>
                  </a:lnTo>
                  <a:lnTo>
                    <a:pt x="12" y="149"/>
                  </a:lnTo>
                  <a:close/>
                </a:path>
              </a:pathLst>
            </a:custGeom>
            <a:solidFill>
              <a:srgbClr val="D8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3"/>
            <p:cNvSpPr/>
            <p:nvPr/>
          </p:nvSpPr>
          <p:spPr>
            <a:xfrm>
              <a:off x="7844280" y="980340"/>
              <a:ext cx="44997" cy="22614"/>
            </a:xfrm>
            <a:custGeom>
              <a:rect b="b" l="l" r="r" t="t"/>
              <a:pathLst>
                <a:path extrusionOk="0" h="98" w="195">
                  <a:moveTo>
                    <a:pt x="51" y="0"/>
                  </a:moveTo>
                  <a:lnTo>
                    <a:pt x="0" y="47"/>
                  </a:lnTo>
                  <a:lnTo>
                    <a:pt x="51" y="47"/>
                  </a:lnTo>
                  <a:cubicBezTo>
                    <a:pt x="51" y="47"/>
                    <a:pt x="51" y="0"/>
                    <a:pt x="97" y="0"/>
                  </a:cubicBezTo>
                  <a:close/>
                  <a:moveTo>
                    <a:pt x="148" y="0"/>
                  </a:moveTo>
                  <a:lnTo>
                    <a:pt x="148" y="47"/>
                  </a:lnTo>
                  <a:cubicBezTo>
                    <a:pt x="195" y="47"/>
                    <a:pt x="195" y="47"/>
                    <a:pt x="195" y="98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3"/>
            <p:cNvSpPr/>
            <p:nvPr/>
          </p:nvSpPr>
          <p:spPr>
            <a:xfrm>
              <a:off x="7821666" y="990955"/>
              <a:ext cx="22844" cy="22845"/>
            </a:xfrm>
            <a:custGeom>
              <a:rect b="b" l="l" r="r" t="t"/>
              <a:pathLst>
                <a:path extrusionOk="0" h="99" w="99">
                  <a:moveTo>
                    <a:pt x="1" y="1"/>
                  </a:moveTo>
                  <a:lnTo>
                    <a:pt x="1" y="52"/>
                  </a:lnTo>
                  <a:lnTo>
                    <a:pt x="51" y="52"/>
                  </a:lnTo>
                  <a:lnTo>
                    <a:pt x="51" y="1"/>
                  </a:lnTo>
                  <a:close/>
                  <a:moveTo>
                    <a:pt x="51" y="52"/>
                  </a:moveTo>
                  <a:lnTo>
                    <a:pt x="98" y="98"/>
                  </a:lnTo>
                  <a:cubicBezTo>
                    <a:pt x="98" y="98"/>
                    <a:pt x="98" y="52"/>
                    <a:pt x="51" y="52"/>
                  </a:cubicBezTo>
                  <a:close/>
                </a:path>
              </a:pathLst>
            </a:custGeom>
            <a:solidFill>
              <a:srgbClr val="F2C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3"/>
            <p:cNvSpPr/>
            <p:nvPr/>
          </p:nvSpPr>
          <p:spPr>
            <a:xfrm>
              <a:off x="7811051" y="1002723"/>
              <a:ext cx="22614" cy="11076"/>
            </a:xfrm>
            <a:custGeom>
              <a:rect b="b" l="l" r="r" t="t"/>
              <a:pathLst>
                <a:path extrusionOk="0" h="48" w="98">
                  <a:moveTo>
                    <a:pt x="0" y="1"/>
                  </a:moveTo>
                  <a:lnTo>
                    <a:pt x="0" y="47"/>
                  </a:lnTo>
                  <a:lnTo>
                    <a:pt x="97" y="47"/>
                  </a:lnTo>
                  <a:cubicBezTo>
                    <a:pt x="97" y="47"/>
                    <a:pt x="47" y="47"/>
                    <a:pt x="47" y="1"/>
                  </a:cubicBezTo>
                  <a:close/>
                </a:path>
              </a:pathLst>
            </a:custGeom>
            <a:solidFill>
              <a:srgbClr val="F2C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3"/>
            <p:cNvSpPr/>
            <p:nvPr/>
          </p:nvSpPr>
          <p:spPr>
            <a:xfrm>
              <a:off x="7833434" y="1025106"/>
              <a:ext cx="112607" cy="135222"/>
            </a:xfrm>
            <a:custGeom>
              <a:rect b="b" l="l" r="r" t="t"/>
              <a:pathLst>
                <a:path extrusionOk="0" h="586" w="488">
                  <a:moveTo>
                    <a:pt x="339" y="1"/>
                  </a:moveTo>
                  <a:cubicBezTo>
                    <a:pt x="242" y="48"/>
                    <a:pt x="144" y="145"/>
                    <a:pt x="47" y="196"/>
                  </a:cubicBezTo>
                  <a:lnTo>
                    <a:pt x="47" y="242"/>
                  </a:lnTo>
                  <a:cubicBezTo>
                    <a:pt x="0" y="242"/>
                    <a:pt x="0" y="293"/>
                    <a:pt x="0" y="293"/>
                  </a:cubicBezTo>
                  <a:lnTo>
                    <a:pt x="0" y="390"/>
                  </a:lnTo>
                  <a:lnTo>
                    <a:pt x="0" y="437"/>
                  </a:lnTo>
                  <a:lnTo>
                    <a:pt x="47" y="488"/>
                  </a:lnTo>
                  <a:lnTo>
                    <a:pt x="144" y="585"/>
                  </a:lnTo>
                  <a:lnTo>
                    <a:pt x="242" y="585"/>
                  </a:lnTo>
                  <a:cubicBezTo>
                    <a:pt x="390" y="488"/>
                    <a:pt x="437" y="340"/>
                    <a:pt x="487" y="196"/>
                  </a:cubicBezTo>
                  <a:cubicBezTo>
                    <a:pt x="487" y="145"/>
                    <a:pt x="487" y="98"/>
                    <a:pt x="437" y="48"/>
                  </a:cubicBezTo>
                  <a:lnTo>
                    <a:pt x="437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3"/>
            <p:cNvSpPr/>
            <p:nvPr/>
          </p:nvSpPr>
          <p:spPr>
            <a:xfrm>
              <a:off x="7889046" y="1080949"/>
              <a:ext cx="56996" cy="11999"/>
            </a:xfrm>
            <a:custGeom>
              <a:rect b="b" l="l" r="r" t="t"/>
              <a:pathLst>
                <a:path extrusionOk="0" h="52" w="247">
                  <a:moveTo>
                    <a:pt x="1" y="0"/>
                  </a:moveTo>
                  <a:cubicBezTo>
                    <a:pt x="51" y="0"/>
                    <a:pt x="98" y="51"/>
                    <a:pt x="149" y="51"/>
                  </a:cubicBezTo>
                  <a:lnTo>
                    <a:pt x="196" y="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3"/>
            <p:cNvSpPr/>
            <p:nvPr/>
          </p:nvSpPr>
          <p:spPr>
            <a:xfrm>
              <a:off x="7866663" y="1103332"/>
              <a:ext cx="67610" cy="11999"/>
            </a:xfrm>
            <a:custGeom>
              <a:rect b="b" l="l" r="r" t="t"/>
              <a:pathLst>
                <a:path extrusionOk="0" h="52" w="293">
                  <a:moveTo>
                    <a:pt x="0" y="1"/>
                  </a:moveTo>
                  <a:cubicBezTo>
                    <a:pt x="98" y="1"/>
                    <a:pt x="195" y="51"/>
                    <a:pt x="246" y="51"/>
                  </a:cubicBezTo>
                  <a:cubicBezTo>
                    <a:pt x="293" y="51"/>
                    <a:pt x="293" y="51"/>
                    <a:pt x="293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3"/>
            <p:cNvSpPr/>
            <p:nvPr/>
          </p:nvSpPr>
          <p:spPr>
            <a:xfrm>
              <a:off x="7878431" y="1125946"/>
              <a:ext cx="33459" cy="11769"/>
            </a:xfrm>
            <a:custGeom>
              <a:rect b="b" l="l" r="r" t="t"/>
              <a:pathLst>
                <a:path extrusionOk="0" h="51" w="145">
                  <a:moveTo>
                    <a:pt x="0" y="0"/>
                  </a:moveTo>
                  <a:cubicBezTo>
                    <a:pt x="47" y="51"/>
                    <a:pt x="47" y="51"/>
                    <a:pt x="97" y="51"/>
                  </a:cubicBezTo>
                  <a:lnTo>
                    <a:pt x="144" y="51"/>
                  </a:lnTo>
                  <a:cubicBezTo>
                    <a:pt x="98" y="51"/>
                    <a:pt x="47" y="51"/>
                    <a:pt x="0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3"/>
            <p:cNvSpPr/>
            <p:nvPr/>
          </p:nvSpPr>
          <p:spPr>
            <a:xfrm>
              <a:off x="7766054" y="1025106"/>
              <a:ext cx="78456" cy="56073"/>
            </a:xfrm>
            <a:custGeom>
              <a:rect b="b" l="l" r="r" t="t"/>
              <a:pathLst>
                <a:path extrusionOk="0" h="243" w="340">
                  <a:moveTo>
                    <a:pt x="0" y="1"/>
                  </a:moveTo>
                  <a:lnTo>
                    <a:pt x="0" y="48"/>
                  </a:lnTo>
                  <a:cubicBezTo>
                    <a:pt x="47" y="48"/>
                    <a:pt x="98" y="98"/>
                    <a:pt x="144" y="145"/>
                  </a:cubicBezTo>
                  <a:lnTo>
                    <a:pt x="0" y="1"/>
                  </a:lnTo>
                  <a:close/>
                  <a:moveTo>
                    <a:pt x="144" y="145"/>
                  </a:moveTo>
                  <a:lnTo>
                    <a:pt x="144" y="145"/>
                  </a:lnTo>
                  <a:cubicBezTo>
                    <a:pt x="195" y="196"/>
                    <a:pt x="292" y="242"/>
                    <a:pt x="339" y="242"/>
                  </a:cubicBezTo>
                  <a:cubicBezTo>
                    <a:pt x="292" y="196"/>
                    <a:pt x="195" y="196"/>
                    <a:pt x="144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3"/>
            <p:cNvSpPr/>
            <p:nvPr/>
          </p:nvSpPr>
          <p:spPr>
            <a:xfrm>
              <a:off x="7754747" y="1081410"/>
              <a:ext cx="89763" cy="44766"/>
            </a:xfrm>
            <a:custGeom>
              <a:rect b="b" l="l" r="r" t="t"/>
              <a:pathLst>
                <a:path extrusionOk="0" h="194" w="389">
                  <a:moveTo>
                    <a:pt x="1" y="1"/>
                  </a:moveTo>
                  <a:lnTo>
                    <a:pt x="1" y="1"/>
                  </a:lnTo>
                  <a:cubicBezTo>
                    <a:pt x="98" y="97"/>
                    <a:pt x="245" y="147"/>
                    <a:pt x="341" y="193"/>
                  </a:cubicBezTo>
                  <a:lnTo>
                    <a:pt x="388" y="193"/>
                  </a:lnTo>
                  <a:lnTo>
                    <a:pt x="341" y="146"/>
                  </a:lnTo>
                  <a:cubicBezTo>
                    <a:pt x="245" y="146"/>
                    <a:pt x="98" y="9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3"/>
            <p:cNvSpPr/>
            <p:nvPr/>
          </p:nvSpPr>
          <p:spPr>
            <a:xfrm>
              <a:off x="7507149" y="756508"/>
              <a:ext cx="461274" cy="380977"/>
            </a:xfrm>
            <a:custGeom>
              <a:rect b="b" l="l" r="r" t="t"/>
              <a:pathLst>
                <a:path extrusionOk="0" h="1651" w="1999">
                  <a:moveTo>
                    <a:pt x="1213" y="1"/>
                  </a:moveTo>
                  <a:cubicBezTo>
                    <a:pt x="1053" y="1"/>
                    <a:pt x="887" y="40"/>
                    <a:pt x="780" y="94"/>
                  </a:cubicBezTo>
                  <a:cubicBezTo>
                    <a:pt x="585" y="191"/>
                    <a:pt x="441" y="335"/>
                    <a:pt x="390" y="581"/>
                  </a:cubicBezTo>
                  <a:cubicBezTo>
                    <a:pt x="343" y="678"/>
                    <a:pt x="343" y="775"/>
                    <a:pt x="293" y="873"/>
                  </a:cubicBezTo>
                  <a:cubicBezTo>
                    <a:pt x="246" y="1017"/>
                    <a:pt x="149" y="1114"/>
                    <a:pt x="1" y="1165"/>
                  </a:cubicBezTo>
                  <a:cubicBezTo>
                    <a:pt x="98" y="1360"/>
                    <a:pt x="246" y="1554"/>
                    <a:pt x="487" y="1601"/>
                  </a:cubicBezTo>
                  <a:cubicBezTo>
                    <a:pt x="553" y="1634"/>
                    <a:pt x="624" y="1650"/>
                    <a:pt x="695" y="1650"/>
                  </a:cubicBezTo>
                  <a:cubicBezTo>
                    <a:pt x="836" y="1650"/>
                    <a:pt x="976" y="1586"/>
                    <a:pt x="1072" y="1457"/>
                  </a:cubicBezTo>
                  <a:cubicBezTo>
                    <a:pt x="1169" y="1360"/>
                    <a:pt x="1169" y="1262"/>
                    <a:pt x="1220" y="1165"/>
                  </a:cubicBezTo>
                  <a:cubicBezTo>
                    <a:pt x="1220" y="1017"/>
                    <a:pt x="1220" y="920"/>
                    <a:pt x="1317" y="822"/>
                  </a:cubicBezTo>
                  <a:cubicBezTo>
                    <a:pt x="1364" y="775"/>
                    <a:pt x="1461" y="775"/>
                    <a:pt x="1558" y="775"/>
                  </a:cubicBezTo>
                  <a:cubicBezTo>
                    <a:pt x="1706" y="775"/>
                    <a:pt x="1804" y="822"/>
                    <a:pt x="1948" y="822"/>
                  </a:cubicBezTo>
                  <a:cubicBezTo>
                    <a:pt x="1999" y="725"/>
                    <a:pt x="1948" y="627"/>
                    <a:pt x="1948" y="530"/>
                  </a:cubicBezTo>
                  <a:cubicBezTo>
                    <a:pt x="1851" y="335"/>
                    <a:pt x="1706" y="191"/>
                    <a:pt x="1558" y="94"/>
                  </a:cubicBezTo>
                  <a:cubicBezTo>
                    <a:pt x="1471" y="27"/>
                    <a:pt x="1344" y="1"/>
                    <a:pt x="121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3"/>
            <p:cNvSpPr/>
            <p:nvPr/>
          </p:nvSpPr>
          <p:spPr>
            <a:xfrm>
              <a:off x="7507149" y="890346"/>
              <a:ext cx="449506" cy="247369"/>
            </a:xfrm>
            <a:custGeom>
              <a:rect b="b" l="l" r="r" t="t"/>
              <a:pathLst>
                <a:path extrusionOk="0" h="1072" w="1948">
                  <a:moveTo>
                    <a:pt x="1771" y="222"/>
                  </a:moveTo>
                  <a:cubicBezTo>
                    <a:pt x="1831" y="235"/>
                    <a:pt x="1890" y="242"/>
                    <a:pt x="1948" y="242"/>
                  </a:cubicBezTo>
                  <a:cubicBezTo>
                    <a:pt x="1883" y="242"/>
                    <a:pt x="1827" y="233"/>
                    <a:pt x="1771" y="222"/>
                  </a:cubicBezTo>
                  <a:close/>
                  <a:moveTo>
                    <a:pt x="1266" y="1"/>
                  </a:moveTo>
                  <a:cubicBezTo>
                    <a:pt x="1266" y="145"/>
                    <a:pt x="1266" y="293"/>
                    <a:pt x="1220" y="390"/>
                  </a:cubicBezTo>
                  <a:cubicBezTo>
                    <a:pt x="1122" y="534"/>
                    <a:pt x="1025" y="632"/>
                    <a:pt x="928" y="682"/>
                  </a:cubicBezTo>
                  <a:lnTo>
                    <a:pt x="974" y="682"/>
                  </a:lnTo>
                  <a:cubicBezTo>
                    <a:pt x="1025" y="682"/>
                    <a:pt x="1072" y="682"/>
                    <a:pt x="1072" y="632"/>
                  </a:cubicBezTo>
                  <a:lnTo>
                    <a:pt x="1072" y="632"/>
                  </a:lnTo>
                  <a:cubicBezTo>
                    <a:pt x="1072" y="780"/>
                    <a:pt x="928" y="826"/>
                    <a:pt x="830" y="826"/>
                  </a:cubicBezTo>
                  <a:cubicBezTo>
                    <a:pt x="780" y="826"/>
                    <a:pt x="780" y="877"/>
                    <a:pt x="733" y="877"/>
                  </a:cubicBezTo>
                  <a:cubicBezTo>
                    <a:pt x="635" y="877"/>
                    <a:pt x="538" y="826"/>
                    <a:pt x="487" y="826"/>
                  </a:cubicBezTo>
                  <a:cubicBezTo>
                    <a:pt x="538" y="877"/>
                    <a:pt x="585" y="924"/>
                    <a:pt x="682" y="924"/>
                  </a:cubicBezTo>
                  <a:cubicBezTo>
                    <a:pt x="682" y="974"/>
                    <a:pt x="682" y="974"/>
                    <a:pt x="635" y="974"/>
                  </a:cubicBezTo>
                  <a:cubicBezTo>
                    <a:pt x="538" y="924"/>
                    <a:pt x="487" y="924"/>
                    <a:pt x="441" y="877"/>
                  </a:cubicBezTo>
                  <a:cubicBezTo>
                    <a:pt x="343" y="877"/>
                    <a:pt x="246" y="826"/>
                    <a:pt x="195" y="780"/>
                  </a:cubicBezTo>
                  <a:cubicBezTo>
                    <a:pt x="149" y="729"/>
                    <a:pt x="51" y="682"/>
                    <a:pt x="1" y="585"/>
                  </a:cubicBezTo>
                  <a:lnTo>
                    <a:pt x="1" y="585"/>
                  </a:lnTo>
                  <a:cubicBezTo>
                    <a:pt x="98" y="780"/>
                    <a:pt x="246" y="974"/>
                    <a:pt x="487" y="1021"/>
                  </a:cubicBezTo>
                  <a:cubicBezTo>
                    <a:pt x="538" y="1072"/>
                    <a:pt x="585" y="1072"/>
                    <a:pt x="682" y="1072"/>
                  </a:cubicBezTo>
                  <a:cubicBezTo>
                    <a:pt x="830" y="1072"/>
                    <a:pt x="974" y="1021"/>
                    <a:pt x="1072" y="877"/>
                  </a:cubicBezTo>
                  <a:cubicBezTo>
                    <a:pt x="1169" y="780"/>
                    <a:pt x="1169" y="682"/>
                    <a:pt x="1220" y="585"/>
                  </a:cubicBezTo>
                  <a:cubicBezTo>
                    <a:pt x="1220" y="437"/>
                    <a:pt x="1220" y="340"/>
                    <a:pt x="1317" y="242"/>
                  </a:cubicBezTo>
                  <a:cubicBezTo>
                    <a:pt x="1364" y="195"/>
                    <a:pt x="1461" y="195"/>
                    <a:pt x="1512" y="195"/>
                  </a:cubicBezTo>
                  <a:lnTo>
                    <a:pt x="1558" y="195"/>
                  </a:lnTo>
                  <a:cubicBezTo>
                    <a:pt x="1639" y="195"/>
                    <a:pt x="1705" y="209"/>
                    <a:pt x="1771" y="222"/>
                  </a:cubicBezTo>
                  <a:lnTo>
                    <a:pt x="1771" y="222"/>
                  </a:lnTo>
                  <a:cubicBezTo>
                    <a:pt x="1685" y="204"/>
                    <a:pt x="1597" y="175"/>
                    <a:pt x="1512" y="145"/>
                  </a:cubicBezTo>
                  <a:lnTo>
                    <a:pt x="1461" y="195"/>
                  </a:lnTo>
                  <a:lnTo>
                    <a:pt x="1414" y="195"/>
                  </a:lnTo>
                  <a:lnTo>
                    <a:pt x="1364" y="145"/>
                  </a:lnTo>
                  <a:cubicBezTo>
                    <a:pt x="1317" y="98"/>
                    <a:pt x="1317" y="47"/>
                    <a:pt x="1266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3"/>
            <p:cNvSpPr/>
            <p:nvPr/>
          </p:nvSpPr>
          <p:spPr>
            <a:xfrm>
              <a:off x="7844280" y="946188"/>
              <a:ext cx="44997" cy="11769"/>
            </a:xfrm>
            <a:custGeom>
              <a:rect b="b" l="l" r="r" t="t"/>
              <a:pathLst>
                <a:path extrusionOk="0" h="51" w="195">
                  <a:moveTo>
                    <a:pt x="51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51" y="0"/>
                  </a:lnTo>
                  <a:close/>
                  <a:moveTo>
                    <a:pt x="148" y="0"/>
                  </a:moveTo>
                  <a:cubicBezTo>
                    <a:pt x="195" y="0"/>
                    <a:pt x="195" y="51"/>
                    <a:pt x="195" y="51"/>
                  </a:cubicBezTo>
                  <a:cubicBezTo>
                    <a:pt x="195" y="0"/>
                    <a:pt x="195" y="0"/>
                    <a:pt x="14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3"/>
            <p:cNvSpPr/>
            <p:nvPr/>
          </p:nvSpPr>
          <p:spPr>
            <a:xfrm>
              <a:off x="7934043" y="867963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1" y="0"/>
                  </a:moveTo>
                  <a:lnTo>
                    <a:pt x="1" y="47"/>
                  </a:lnTo>
                  <a:cubicBezTo>
                    <a:pt x="1" y="98"/>
                    <a:pt x="1" y="98"/>
                    <a:pt x="51" y="98"/>
                  </a:cubicBez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7934043" y="912960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51" y="0"/>
                  </a:moveTo>
                  <a:cubicBezTo>
                    <a:pt x="51" y="0"/>
                    <a:pt x="51" y="47"/>
                    <a:pt x="1" y="47"/>
                  </a:cubicBezTo>
                  <a:lnTo>
                    <a:pt x="1" y="97"/>
                  </a:lnTo>
                  <a:lnTo>
                    <a:pt x="51" y="97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7911660" y="890346"/>
              <a:ext cx="11768" cy="22845"/>
            </a:xfrm>
            <a:custGeom>
              <a:rect b="b" l="l" r="r" t="t"/>
              <a:pathLst>
                <a:path extrusionOk="0" h="99" w="51">
                  <a:moveTo>
                    <a:pt x="51" y="1"/>
                  </a:moveTo>
                  <a:cubicBezTo>
                    <a:pt x="51" y="47"/>
                    <a:pt x="0" y="47"/>
                    <a:pt x="0" y="47"/>
                  </a:cubicBezTo>
                  <a:cubicBezTo>
                    <a:pt x="0" y="47"/>
                    <a:pt x="0" y="98"/>
                    <a:pt x="51" y="98"/>
                  </a:cubicBezTo>
                  <a:lnTo>
                    <a:pt x="51" y="47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7889046" y="878808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1" y="0"/>
                  </a:moveTo>
                  <a:lnTo>
                    <a:pt x="1" y="51"/>
                  </a:lnTo>
                  <a:lnTo>
                    <a:pt x="1" y="97"/>
                  </a:lnTo>
                  <a:lnTo>
                    <a:pt x="51" y="97"/>
                  </a:lnTo>
                  <a:lnTo>
                    <a:pt x="51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7766054" y="957726"/>
              <a:ext cx="11076" cy="22845"/>
            </a:xfrm>
            <a:custGeom>
              <a:rect b="b" l="l" r="r" t="t"/>
              <a:pathLst>
                <a:path extrusionOk="0" h="99" w="48">
                  <a:moveTo>
                    <a:pt x="47" y="1"/>
                  </a:moveTo>
                  <a:cubicBezTo>
                    <a:pt x="47" y="48"/>
                    <a:pt x="0" y="48"/>
                    <a:pt x="0" y="48"/>
                  </a:cubicBezTo>
                  <a:lnTo>
                    <a:pt x="0" y="98"/>
                  </a:lnTo>
                  <a:cubicBezTo>
                    <a:pt x="47" y="98"/>
                    <a:pt x="47" y="98"/>
                    <a:pt x="47" y="48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7731903" y="1002723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51" y="1"/>
                  </a:moveTo>
                  <a:lnTo>
                    <a:pt x="51" y="47"/>
                  </a:lnTo>
                  <a:cubicBezTo>
                    <a:pt x="51" y="47"/>
                    <a:pt x="98" y="47"/>
                    <a:pt x="98" y="1"/>
                  </a:cubicBezTo>
                  <a:close/>
                  <a:moveTo>
                    <a:pt x="0" y="47"/>
                  </a:moveTo>
                  <a:lnTo>
                    <a:pt x="0" y="98"/>
                  </a:lnTo>
                  <a:lnTo>
                    <a:pt x="51" y="47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7731903" y="968572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98" y="1"/>
                  </a:moveTo>
                  <a:cubicBezTo>
                    <a:pt x="98" y="1"/>
                    <a:pt x="51" y="1"/>
                    <a:pt x="51" y="51"/>
                  </a:cubicBezTo>
                  <a:cubicBezTo>
                    <a:pt x="98" y="51"/>
                    <a:pt x="98" y="1"/>
                    <a:pt x="98" y="1"/>
                  </a:cubicBezTo>
                  <a:close/>
                  <a:moveTo>
                    <a:pt x="0" y="51"/>
                  </a:moveTo>
                  <a:lnTo>
                    <a:pt x="0" y="98"/>
                  </a:lnTo>
                  <a:lnTo>
                    <a:pt x="51" y="98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3"/>
            <p:cNvSpPr/>
            <p:nvPr/>
          </p:nvSpPr>
          <p:spPr>
            <a:xfrm>
              <a:off x="7686906" y="1013569"/>
              <a:ext cx="22614" cy="11769"/>
            </a:xfrm>
            <a:custGeom>
              <a:rect b="b" l="l" r="r" t="t"/>
              <a:pathLst>
                <a:path extrusionOk="0" h="51" w="98">
                  <a:moveTo>
                    <a:pt x="51" y="0"/>
                  </a:moveTo>
                  <a:cubicBezTo>
                    <a:pt x="1" y="0"/>
                    <a:pt x="1" y="51"/>
                    <a:pt x="1" y="51"/>
                  </a:cubicBezTo>
                  <a:lnTo>
                    <a:pt x="98" y="5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3"/>
            <p:cNvSpPr/>
            <p:nvPr/>
          </p:nvSpPr>
          <p:spPr>
            <a:xfrm>
              <a:off x="7676060" y="1058566"/>
              <a:ext cx="45227" cy="11769"/>
            </a:xfrm>
            <a:custGeom>
              <a:rect b="b" l="l" r="r" t="t"/>
              <a:pathLst>
                <a:path extrusionOk="0" h="51" w="196">
                  <a:moveTo>
                    <a:pt x="48" y="0"/>
                  </a:moveTo>
                  <a:lnTo>
                    <a:pt x="1" y="51"/>
                  </a:lnTo>
                  <a:lnTo>
                    <a:pt x="196" y="5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3"/>
            <p:cNvSpPr/>
            <p:nvPr/>
          </p:nvSpPr>
          <p:spPr>
            <a:xfrm>
              <a:off x="7608680" y="1058566"/>
              <a:ext cx="33459" cy="11769"/>
            </a:xfrm>
            <a:custGeom>
              <a:rect b="b" l="l" r="r" t="t"/>
              <a:pathLst>
                <a:path extrusionOk="0" h="51" w="145">
                  <a:moveTo>
                    <a:pt x="1" y="0"/>
                  </a:moveTo>
                  <a:lnTo>
                    <a:pt x="47" y="51"/>
                  </a:lnTo>
                  <a:lnTo>
                    <a:pt x="145" y="5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3"/>
            <p:cNvSpPr/>
            <p:nvPr/>
          </p:nvSpPr>
          <p:spPr>
            <a:xfrm>
              <a:off x="7754286" y="766431"/>
              <a:ext cx="134990" cy="67611"/>
            </a:xfrm>
            <a:custGeom>
              <a:rect b="b" l="l" r="r" t="t"/>
              <a:pathLst>
                <a:path extrusionOk="0" h="293" w="585">
                  <a:moveTo>
                    <a:pt x="343" y="51"/>
                  </a:moveTo>
                  <a:cubicBezTo>
                    <a:pt x="343" y="51"/>
                    <a:pt x="390" y="51"/>
                    <a:pt x="390" y="98"/>
                  </a:cubicBezTo>
                  <a:cubicBezTo>
                    <a:pt x="441" y="98"/>
                    <a:pt x="441" y="98"/>
                    <a:pt x="441" y="148"/>
                  </a:cubicBezTo>
                  <a:cubicBezTo>
                    <a:pt x="441" y="98"/>
                    <a:pt x="390" y="98"/>
                    <a:pt x="343" y="98"/>
                  </a:cubicBezTo>
                  <a:lnTo>
                    <a:pt x="343" y="148"/>
                  </a:lnTo>
                  <a:lnTo>
                    <a:pt x="293" y="148"/>
                  </a:lnTo>
                  <a:cubicBezTo>
                    <a:pt x="246" y="148"/>
                    <a:pt x="149" y="148"/>
                    <a:pt x="195" y="51"/>
                  </a:cubicBezTo>
                  <a:close/>
                  <a:moveTo>
                    <a:pt x="149" y="0"/>
                  </a:moveTo>
                  <a:cubicBezTo>
                    <a:pt x="98" y="0"/>
                    <a:pt x="51" y="0"/>
                    <a:pt x="51" y="51"/>
                  </a:cubicBezTo>
                  <a:cubicBezTo>
                    <a:pt x="1" y="98"/>
                    <a:pt x="98" y="148"/>
                    <a:pt x="149" y="148"/>
                  </a:cubicBezTo>
                  <a:cubicBezTo>
                    <a:pt x="195" y="195"/>
                    <a:pt x="293" y="246"/>
                    <a:pt x="343" y="246"/>
                  </a:cubicBezTo>
                  <a:lnTo>
                    <a:pt x="441" y="246"/>
                  </a:lnTo>
                  <a:cubicBezTo>
                    <a:pt x="441" y="292"/>
                    <a:pt x="441" y="292"/>
                    <a:pt x="487" y="292"/>
                  </a:cubicBezTo>
                  <a:lnTo>
                    <a:pt x="585" y="292"/>
                  </a:lnTo>
                  <a:cubicBezTo>
                    <a:pt x="585" y="246"/>
                    <a:pt x="538" y="148"/>
                    <a:pt x="487" y="98"/>
                  </a:cubicBezTo>
                  <a:cubicBezTo>
                    <a:pt x="441" y="51"/>
                    <a:pt x="343" y="51"/>
                    <a:pt x="29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3"/>
            <p:cNvSpPr/>
            <p:nvPr/>
          </p:nvSpPr>
          <p:spPr>
            <a:xfrm>
              <a:off x="7788437" y="777969"/>
              <a:ext cx="67610" cy="22845"/>
            </a:xfrm>
            <a:custGeom>
              <a:rect b="b" l="l" r="r" t="t"/>
              <a:pathLst>
                <a:path extrusionOk="0" h="99" w="293">
                  <a:moveTo>
                    <a:pt x="47" y="1"/>
                  </a:moveTo>
                  <a:cubicBezTo>
                    <a:pt x="1" y="98"/>
                    <a:pt x="98" y="98"/>
                    <a:pt x="145" y="98"/>
                  </a:cubicBezTo>
                  <a:lnTo>
                    <a:pt x="195" y="98"/>
                  </a:lnTo>
                  <a:lnTo>
                    <a:pt x="195" y="48"/>
                  </a:lnTo>
                  <a:cubicBezTo>
                    <a:pt x="242" y="48"/>
                    <a:pt x="293" y="48"/>
                    <a:pt x="293" y="98"/>
                  </a:cubicBezTo>
                  <a:cubicBezTo>
                    <a:pt x="293" y="48"/>
                    <a:pt x="293" y="48"/>
                    <a:pt x="242" y="48"/>
                  </a:cubicBezTo>
                  <a:cubicBezTo>
                    <a:pt x="242" y="1"/>
                    <a:pt x="195" y="1"/>
                    <a:pt x="195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3"/>
            <p:cNvSpPr/>
            <p:nvPr/>
          </p:nvSpPr>
          <p:spPr>
            <a:xfrm>
              <a:off x="7507149" y="912960"/>
              <a:ext cx="112607" cy="89994"/>
            </a:xfrm>
            <a:custGeom>
              <a:rect b="b" l="l" r="r" t="t"/>
              <a:pathLst>
                <a:path extrusionOk="0" h="390" w="488">
                  <a:moveTo>
                    <a:pt x="343" y="0"/>
                  </a:moveTo>
                  <a:lnTo>
                    <a:pt x="343" y="47"/>
                  </a:lnTo>
                  <a:lnTo>
                    <a:pt x="343" y="97"/>
                  </a:lnTo>
                  <a:lnTo>
                    <a:pt x="343" y="144"/>
                  </a:lnTo>
                  <a:lnTo>
                    <a:pt x="293" y="144"/>
                  </a:lnTo>
                  <a:lnTo>
                    <a:pt x="293" y="195"/>
                  </a:lnTo>
                  <a:lnTo>
                    <a:pt x="246" y="242"/>
                  </a:lnTo>
                  <a:lnTo>
                    <a:pt x="195" y="292"/>
                  </a:lnTo>
                  <a:lnTo>
                    <a:pt x="149" y="292"/>
                  </a:lnTo>
                  <a:cubicBezTo>
                    <a:pt x="149" y="339"/>
                    <a:pt x="149" y="339"/>
                    <a:pt x="98" y="339"/>
                  </a:cubicBezTo>
                  <a:cubicBezTo>
                    <a:pt x="51" y="339"/>
                    <a:pt x="51" y="339"/>
                    <a:pt x="1" y="390"/>
                  </a:cubicBezTo>
                  <a:lnTo>
                    <a:pt x="149" y="390"/>
                  </a:lnTo>
                  <a:cubicBezTo>
                    <a:pt x="149" y="339"/>
                    <a:pt x="149" y="339"/>
                    <a:pt x="195" y="339"/>
                  </a:cubicBezTo>
                  <a:lnTo>
                    <a:pt x="246" y="339"/>
                  </a:lnTo>
                  <a:lnTo>
                    <a:pt x="293" y="292"/>
                  </a:lnTo>
                  <a:cubicBezTo>
                    <a:pt x="293" y="292"/>
                    <a:pt x="343" y="292"/>
                    <a:pt x="343" y="242"/>
                  </a:cubicBezTo>
                  <a:lnTo>
                    <a:pt x="390" y="242"/>
                  </a:lnTo>
                  <a:cubicBezTo>
                    <a:pt x="390" y="195"/>
                    <a:pt x="390" y="195"/>
                    <a:pt x="441" y="195"/>
                  </a:cubicBezTo>
                  <a:lnTo>
                    <a:pt x="441" y="144"/>
                  </a:lnTo>
                  <a:cubicBezTo>
                    <a:pt x="441" y="144"/>
                    <a:pt x="441" y="97"/>
                    <a:pt x="487" y="97"/>
                  </a:cubicBezTo>
                  <a:lnTo>
                    <a:pt x="487" y="4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3"/>
            <p:cNvSpPr/>
            <p:nvPr/>
          </p:nvSpPr>
          <p:spPr>
            <a:xfrm>
              <a:off x="7226783" y="1272244"/>
              <a:ext cx="449506" cy="550351"/>
            </a:xfrm>
            <a:custGeom>
              <a:rect b="b" l="l" r="r" t="t"/>
              <a:pathLst>
                <a:path extrusionOk="0" h="2385" w="1948">
                  <a:moveTo>
                    <a:pt x="1508" y="1"/>
                  </a:moveTo>
                  <a:cubicBezTo>
                    <a:pt x="1410" y="1"/>
                    <a:pt x="1313" y="48"/>
                    <a:pt x="1216" y="98"/>
                  </a:cubicBezTo>
                  <a:cubicBezTo>
                    <a:pt x="877" y="242"/>
                    <a:pt x="487" y="437"/>
                    <a:pt x="145" y="632"/>
                  </a:cubicBezTo>
                  <a:cubicBezTo>
                    <a:pt x="98" y="729"/>
                    <a:pt x="1" y="780"/>
                    <a:pt x="1" y="924"/>
                  </a:cubicBezTo>
                  <a:cubicBezTo>
                    <a:pt x="47" y="1169"/>
                    <a:pt x="293" y="1364"/>
                    <a:pt x="487" y="1559"/>
                  </a:cubicBezTo>
                  <a:cubicBezTo>
                    <a:pt x="631" y="1656"/>
                    <a:pt x="779" y="1800"/>
                    <a:pt x="924" y="1948"/>
                  </a:cubicBezTo>
                  <a:cubicBezTo>
                    <a:pt x="974" y="2046"/>
                    <a:pt x="1021" y="2092"/>
                    <a:pt x="1072" y="2190"/>
                  </a:cubicBezTo>
                  <a:cubicBezTo>
                    <a:pt x="1118" y="2240"/>
                    <a:pt x="1169" y="2338"/>
                    <a:pt x="1266" y="2338"/>
                  </a:cubicBezTo>
                  <a:cubicBezTo>
                    <a:pt x="1266" y="2361"/>
                    <a:pt x="1278" y="2373"/>
                    <a:pt x="1290" y="2373"/>
                  </a:cubicBezTo>
                  <a:cubicBezTo>
                    <a:pt x="1301" y="2373"/>
                    <a:pt x="1313" y="2361"/>
                    <a:pt x="1313" y="2338"/>
                  </a:cubicBezTo>
                  <a:cubicBezTo>
                    <a:pt x="1364" y="2338"/>
                    <a:pt x="1364" y="2384"/>
                    <a:pt x="1410" y="2384"/>
                  </a:cubicBezTo>
                  <a:lnTo>
                    <a:pt x="1461" y="2338"/>
                  </a:lnTo>
                  <a:cubicBezTo>
                    <a:pt x="1461" y="2338"/>
                    <a:pt x="1558" y="2287"/>
                    <a:pt x="1508" y="2240"/>
                  </a:cubicBezTo>
                  <a:cubicBezTo>
                    <a:pt x="1558" y="2240"/>
                    <a:pt x="1605" y="2190"/>
                    <a:pt x="1605" y="2143"/>
                  </a:cubicBezTo>
                  <a:cubicBezTo>
                    <a:pt x="1605" y="2092"/>
                    <a:pt x="1558" y="2046"/>
                    <a:pt x="1508" y="2046"/>
                  </a:cubicBezTo>
                  <a:cubicBezTo>
                    <a:pt x="1558" y="2046"/>
                    <a:pt x="1558" y="1995"/>
                    <a:pt x="1558" y="1995"/>
                  </a:cubicBezTo>
                  <a:cubicBezTo>
                    <a:pt x="1558" y="1948"/>
                    <a:pt x="1508" y="1898"/>
                    <a:pt x="1508" y="1898"/>
                  </a:cubicBezTo>
                  <a:cubicBezTo>
                    <a:pt x="1410" y="1851"/>
                    <a:pt x="1313" y="1851"/>
                    <a:pt x="1216" y="1800"/>
                  </a:cubicBezTo>
                  <a:cubicBezTo>
                    <a:pt x="1169" y="1800"/>
                    <a:pt x="1072" y="1800"/>
                    <a:pt x="1021" y="1753"/>
                  </a:cubicBezTo>
                  <a:cubicBezTo>
                    <a:pt x="974" y="1703"/>
                    <a:pt x="924" y="1656"/>
                    <a:pt x="924" y="1606"/>
                  </a:cubicBezTo>
                  <a:cubicBezTo>
                    <a:pt x="826" y="1461"/>
                    <a:pt x="729" y="1313"/>
                    <a:pt x="682" y="1216"/>
                  </a:cubicBezTo>
                  <a:cubicBezTo>
                    <a:pt x="631" y="1169"/>
                    <a:pt x="631" y="1119"/>
                    <a:pt x="585" y="1072"/>
                  </a:cubicBezTo>
                  <a:lnTo>
                    <a:pt x="437" y="924"/>
                  </a:lnTo>
                  <a:cubicBezTo>
                    <a:pt x="534" y="877"/>
                    <a:pt x="682" y="827"/>
                    <a:pt x="779" y="827"/>
                  </a:cubicBezTo>
                  <a:cubicBezTo>
                    <a:pt x="877" y="780"/>
                    <a:pt x="1021" y="780"/>
                    <a:pt x="1118" y="729"/>
                  </a:cubicBezTo>
                  <a:cubicBezTo>
                    <a:pt x="1313" y="682"/>
                    <a:pt x="1948" y="437"/>
                    <a:pt x="1800" y="145"/>
                  </a:cubicBezTo>
                  <a:cubicBezTo>
                    <a:pt x="1753" y="48"/>
                    <a:pt x="1656" y="1"/>
                    <a:pt x="1508" y="1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3"/>
            <p:cNvSpPr/>
            <p:nvPr/>
          </p:nvSpPr>
          <p:spPr>
            <a:xfrm>
              <a:off x="7226783" y="1462847"/>
              <a:ext cx="231" cy="22614"/>
            </a:xfrm>
            <a:custGeom>
              <a:rect b="b" l="l" r="r" t="t"/>
              <a:pathLst>
                <a:path extrusionOk="0" h="98" w="1"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1" y="1"/>
                  </a:moveTo>
                  <a:lnTo>
                    <a:pt x="1" y="98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8E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3"/>
            <p:cNvSpPr/>
            <p:nvPr/>
          </p:nvSpPr>
          <p:spPr>
            <a:xfrm>
              <a:off x="7226783" y="1452002"/>
              <a:ext cx="22614" cy="33459"/>
            </a:xfrm>
            <a:custGeom>
              <a:rect b="b" l="l" r="r" t="t"/>
              <a:pathLst>
                <a:path extrusionOk="0" h="145" w="98">
                  <a:moveTo>
                    <a:pt x="47" y="1"/>
                  </a:moveTo>
                  <a:cubicBezTo>
                    <a:pt x="47" y="1"/>
                    <a:pt x="1" y="1"/>
                    <a:pt x="1" y="48"/>
                  </a:cubicBezTo>
                  <a:lnTo>
                    <a:pt x="1" y="145"/>
                  </a:lnTo>
                  <a:cubicBezTo>
                    <a:pt x="47" y="145"/>
                    <a:pt x="98" y="1"/>
                    <a:pt x="47" y="1"/>
                  </a:cubicBezTo>
                  <a:close/>
                </a:path>
              </a:pathLst>
            </a:custGeom>
            <a:solidFill>
              <a:srgbClr val="F0D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3"/>
            <p:cNvSpPr/>
            <p:nvPr/>
          </p:nvSpPr>
          <p:spPr>
            <a:xfrm>
              <a:off x="8293557" y="3114586"/>
              <a:ext cx="1505429" cy="112608"/>
            </a:xfrm>
            <a:custGeom>
              <a:rect b="b" l="l" r="r" t="t"/>
              <a:pathLst>
                <a:path extrusionOk="0" h="488" w="6524">
                  <a:moveTo>
                    <a:pt x="3264" y="1"/>
                  </a:moveTo>
                  <a:cubicBezTo>
                    <a:pt x="2485" y="1"/>
                    <a:pt x="1804" y="1"/>
                    <a:pt x="1219" y="48"/>
                  </a:cubicBezTo>
                  <a:cubicBezTo>
                    <a:pt x="1266" y="98"/>
                    <a:pt x="1317" y="98"/>
                    <a:pt x="1364" y="145"/>
                  </a:cubicBezTo>
                  <a:cubicBezTo>
                    <a:pt x="1414" y="145"/>
                    <a:pt x="1461" y="196"/>
                    <a:pt x="1461" y="242"/>
                  </a:cubicBezTo>
                  <a:cubicBezTo>
                    <a:pt x="1461" y="242"/>
                    <a:pt x="1414" y="242"/>
                    <a:pt x="1414" y="293"/>
                  </a:cubicBezTo>
                  <a:cubicBezTo>
                    <a:pt x="1364" y="340"/>
                    <a:pt x="1317" y="390"/>
                    <a:pt x="1219" y="390"/>
                  </a:cubicBezTo>
                  <a:cubicBezTo>
                    <a:pt x="1122" y="340"/>
                    <a:pt x="1071" y="340"/>
                    <a:pt x="974" y="293"/>
                  </a:cubicBezTo>
                  <a:cubicBezTo>
                    <a:pt x="927" y="242"/>
                    <a:pt x="877" y="242"/>
                    <a:pt x="830" y="196"/>
                  </a:cubicBezTo>
                  <a:cubicBezTo>
                    <a:pt x="779" y="145"/>
                    <a:pt x="733" y="98"/>
                    <a:pt x="733" y="48"/>
                  </a:cubicBezTo>
                  <a:cubicBezTo>
                    <a:pt x="293" y="98"/>
                    <a:pt x="0" y="145"/>
                    <a:pt x="0" y="242"/>
                  </a:cubicBezTo>
                  <a:cubicBezTo>
                    <a:pt x="0" y="340"/>
                    <a:pt x="1461" y="488"/>
                    <a:pt x="3264" y="488"/>
                  </a:cubicBezTo>
                  <a:cubicBezTo>
                    <a:pt x="5063" y="488"/>
                    <a:pt x="6524" y="340"/>
                    <a:pt x="6524" y="242"/>
                  </a:cubicBezTo>
                  <a:cubicBezTo>
                    <a:pt x="6524" y="98"/>
                    <a:pt x="5063" y="1"/>
                    <a:pt x="3264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3"/>
            <p:cNvSpPr/>
            <p:nvPr/>
          </p:nvSpPr>
          <p:spPr>
            <a:xfrm>
              <a:off x="8450700" y="1979506"/>
              <a:ext cx="786635" cy="1022937"/>
            </a:xfrm>
            <a:custGeom>
              <a:rect b="b" l="l" r="r" t="t"/>
              <a:pathLst>
                <a:path extrusionOk="0" h="4433" w="3409">
                  <a:moveTo>
                    <a:pt x="2680" y="1"/>
                  </a:moveTo>
                  <a:cubicBezTo>
                    <a:pt x="2486" y="1"/>
                    <a:pt x="2388" y="293"/>
                    <a:pt x="2388" y="441"/>
                  </a:cubicBezTo>
                  <a:cubicBezTo>
                    <a:pt x="2338" y="636"/>
                    <a:pt x="2240" y="831"/>
                    <a:pt x="2194" y="1025"/>
                  </a:cubicBezTo>
                  <a:cubicBezTo>
                    <a:pt x="2046" y="1512"/>
                    <a:pt x="1851" y="1948"/>
                    <a:pt x="1609" y="2388"/>
                  </a:cubicBezTo>
                  <a:cubicBezTo>
                    <a:pt x="1512" y="2583"/>
                    <a:pt x="1364" y="2825"/>
                    <a:pt x="1169" y="3019"/>
                  </a:cubicBezTo>
                  <a:cubicBezTo>
                    <a:pt x="831" y="3459"/>
                    <a:pt x="441" y="3798"/>
                    <a:pt x="52" y="4141"/>
                  </a:cubicBezTo>
                  <a:lnTo>
                    <a:pt x="52" y="4188"/>
                  </a:lnTo>
                  <a:cubicBezTo>
                    <a:pt x="1" y="4238"/>
                    <a:pt x="52" y="4238"/>
                    <a:pt x="52" y="4238"/>
                  </a:cubicBezTo>
                  <a:cubicBezTo>
                    <a:pt x="98" y="4336"/>
                    <a:pt x="196" y="4382"/>
                    <a:pt x="246" y="4433"/>
                  </a:cubicBezTo>
                  <a:lnTo>
                    <a:pt x="344" y="4433"/>
                  </a:lnTo>
                  <a:lnTo>
                    <a:pt x="390" y="4382"/>
                  </a:lnTo>
                  <a:cubicBezTo>
                    <a:pt x="1317" y="3701"/>
                    <a:pt x="2240" y="3019"/>
                    <a:pt x="2825" y="1999"/>
                  </a:cubicBezTo>
                  <a:cubicBezTo>
                    <a:pt x="3117" y="1461"/>
                    <a:pt x="3311" y="831"/>
                    <a:pt x="3409" y="196"/>
                  </a:cubicBezTo>
                  <a:cubicBezTo>
                    <a:pt x="3167" y="98"/>
                    <a:pt x="2922" y="52"/>
                    <a:pt x="2680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3"/>
            <p:cNvSpPr/>
            <p:nvPr/>
          </p:nvSpPr>
          <p:spPr>
            <a:xfrm>
              <a:off x="8945206" y="2081269"/>
              <a:ext cx="247136" cy="224755"/>
            </a:xfrm>
            <a:custGeom>
              <a:rect b="b" l="l" r="r" t="t"/>
              <a:pathLst>
                <a:path extrusionOk="0" h="974" w="1071">
                  <a:moveTo>
                    <a:pt x="343" y="0"/>
                  </a:moveTo>
                  <a:cubicBezTo>
                    <a:pt x="343" y="0"/>
                    <a:pt x="148" y="242"/>
                    <a:pt x="148" y="292"/>
                  </a:cubicBezTo>
                  <a:cubicBezTo>
                    <a:pt x="97" y="390"/>
                    <a:pt x="0" y="487"/>
                    <a:pt x="97" y="584"/>
                  </a:cubicBezTo>
                  <a:cubicBezTo>
                    <a:pt x="343" y="826"/>
                    <a:pt x="682" y="923"/>
                    <a:pt x="1024" y="974"/>
                  </a:cubicBezTo>
                  <a:cubicBezTo>
                    <a:pt x="1024" y="923"/>
                    <a:pt x="1024" y="826"/>
                    <a:pt x="1071" y="779"/>
                  </a:cubicBezTo>
                  <a:lnTo>
                    <a:pt x="1071" y="728"/>
                  </a:lnTo>
                  <a:lnTo>
                    <a:pt x="1024" y="728"/>
                  </a:lnTo>
                  <a:cubicBezTo>
                    <a:pt x="830" y="487"/>
                    <a:pt x="584" y="242"/>
                    <a:pt x="34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3"/>
            <p:cNvSpPr/>
            <p:nvPr/>
          </p:nvSpPr>
          <p:spPr>
            <a:xfrm>
              <a:off x="8372706" y="2912445"/>
              <a:ext cx="257981" cy="292367"/>
            </a:xfrm>
            <a:custGeom>
              <a:rect b="b" l="l" r="r" t="t"/>
              <a:pathLst>
                <a:path extrusionOk="0" h="1267" w="1118">
                  <a:moveTo>
                    <a:pt x="390" y="1"/>
                  </a:moveTo>
                  <a:cubicBezTo>
                    <a:pt x="242" y="1"/>
                    <a:pt x="98" y="98"/>
                    <a:pt x="47" y="195"/>
                  </a:cubicBezTo>
                  <a:cubicBezTo>
                    <a:pt x="47" y="195"/>
                    <a:pt x="0" y="242"/>
                    <a:pt x="0" y="293"/>
                  </a:cubicBezTo>
                  <a:lnTo>
                    <a:pt x="0" y="339"/>
                  </a:lnTo>
                  <a:cubicBezTo>
                    <a:pt x="0" y="339"/>
                    <a:pt x="0" y="390"/>
                    <a:pt x="47" y="390"/>
                  </a:cubicBezTo>
                  <a:cubicBezTo>
                    <a:pt x="98" y="487"/>
                    <a:pt x="144" y="534"/>
                    <a:pt x="242" y="631"/>
                  </a:cubicBezTo>
                  <a:cubicBezTo>
                    <a:pt x="339" y="779"/>
                    <a:pt x="339" y="924"/>
                    <a:pt x="487" y="1072"/>
                  </a:cubicBezTo>
                  <a:cubicBezTo>
                    <a:pt x="534" y="1118"/>
                    <a:pt x="584" y="1118"/>
                    <a:pt x="631" y="1169"/>
                  </a:cubicBezTo>
                  <a:cubicBezTo>
                    <a:pt x="728" y="1216"/>
                    <a:pt x="779" y="1216"/>
                    <a:pt x="876" y="1266"/>
                  </a:cubicBezTo>
                  <a:cubicBezTo>
                    <a:pt x="923" y="1266"/>
                    <a:pt x="1021" y="1216"/>
                    <a:pt x="1071" y="1169"/>
                  </a:cubicBezTo>
                  <a:cubicBezTo>
                    <a:pt x="1071" y="1118"/>
                    <a:pt x="1118" y="1118"/>
                    <a:pt x="1118" y="1118"/>
                  </a:cubicBezTo>
                  <a:cubicBezTo>
                    <a:pt x="1118" y="1072"/>
                    <a:pt x="1071" y="1021"/>
                    <a:pt x="1021" y="1021"/>
                  </a:cubicBezTo>
                  <a:cubicBezTo>
                    <a:pt x="974" y="974"/>
                    <a:pt x="923" y="974"/>
                    <a:pt x="876" y="924"/>
                  </a:cubicBezTo>
                  <a:cubicBezTo>
                    <a:pt x="826" y="826"/>
                    <a:pt x="826" y="779"/>
                    <a:pt x="826" y="682"/>
                  </a:cubicBezTo>
                  <a:lnTo>
                    <a:pt x="826" y="390"/>
                  </a:lnTo>
                  <a:cubicBezTo>
                    <a:pt x="779" y="390"/>
                    <a:pt x="779" y="339"/>
                    <a:pt x="728" y="293"/>
                  </a:cubicBezTo>
                  <a:lnTo>
                    <a:pt x="631" y="339"/>
                  </a:lnTo>
                  <a:cubicBezTo>
                    <a:pt x="584" y="293"/>
                    <a:pt x="534" y="242"/>
                    <a:pt x="487" y="145"/>
                  </a:cubicBezTo>
                  <a:cubicBezTo>
                    <a:pt x="436" y="98"/>
                    <a:pt x="436" y="1"/>
                    <a:pt x="390" y="1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3"/>
            <p:cNvSpPr/>
            <p:nvPr/>
          </p:nvSpPr>
          <p:spPr>
            <a:xfrm>
              <a:off x="8372706" y="2957442"/>
              <a:ext cx="247367" cy="247369"/>
            </a:xfrm>
            <a:custGeom>
              <a:rect b="b" l="l" r="r" t="t"/>
              <a:pathLst>
                <a:path extrusionOk="0" h="1072" w="1072">
                  <a:moveTo>
                    <a:pt x="47" y="0"/>
                  </a:moveTo>
                  <a:cubicBezTo>
                    <a:pt x="47" y="0"/>
                    <a:pt x="0" y="47"/>
                    <a:pt x="0" y="98"/>
                  </a:cubicBezTo>
                  <a:lnTo>
                    <a:pt x="0" y="144"/>
                  </a:lnTo>
                  <a:cubicBezTo>
                    <a:pt x="0" y="144"/>
                    <a:pt x="0" y="195"/>
                    <a:pt x="47" y="195"/>
                  </a:cubicBezTo>
                  <a:cubicBezTo>
                    <a:pt x="98" y="292"/>
                    <a:pt x="144" y="339"/>
                    <a:pt x="242" y="436"/>
                  </a:cubicBezTo>
                  <a:cubicBezTo>
                    <a:pt x="339" y="584"/>
                    <a:pt x="339" y="729"/>
                    <a:pt x="487" y="877"/>
                  </a:cubicBezTo>
                  <a:cubicBezTo>
                    <a:pt x="534" y="923"/>
                    <a:pt x="584" y="923"/>
                    <a:pt x="631" y="974"/>
                  </a:cubicBezTo>
                  <a:cubicBezTo>
                    <a:pt x="728" y="1021"/>
                    <a:pt x="779" y="1021"/>
                    <a:pt x="876" y="1071"/>
                  </a:cubicBezTo>
                  <a:cubicBezTo>
                    <a:pt x="923" y="1071"/>
                    <a:pt x="1021" y="1021"/>
                    <a:pt x="1071" y="974"/>
                  </a:cubicBezTo>
                  <a:lnTo>
                    <a:pt x="923" y="974"/>
                  </a:lnTo>
                  <a:cubicBezTo>
                    <a:pt x="876" y="974"/>
                    <a:pt x="779" y="974"/>
                    <a:pt x="728" y="923"/>
                  </a:cubicBezTo>
                  <a:cubicBezTo>
                    <a:pt x="631" y="877"/>
                    <a:pt x="534" y="826"/>
                    <a:pt x="487" y="779"/>
                  </a:cubicBezTo>
                  <a:cubicBezTo>
                    <a:pt x="436" y="682"/>
                    <a:pt x="436" y="584"/>
                    <a:pt x="390" y="534"/>
                  </a:cubicBezTo>
                  <a:cubicBezTo>
                    <a:pt x="292" y="339"/>
                    <a:pt x="195" y="144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3"/>
            <p:cNvSpPr/>
            <p:nvPr/>
          </p:nvSpPr>
          <p:spPr>
            <a:xfrm>
              <a:off x="8518311" y="3035668"/>
              <a:ext cx="56765" cy="22614"/>
            </a:xfrm>
            <a:custGeom>
              <a:rect b="b" l="l" r="r" t="t"/>
              <a:pathLst>
                <a:path extrusionOk="0" h="98" w="246">
                  <a:moveTo>
                    <a:pt x="195" y="0"/>
                  </a:moveTo>
                  <a:cubicBezTo>
                    <a:pt x="148" y="51"/>
                    <a:pt x="148" y="51"/>
                    <a:pt x="97" y="51"/>
                  </a:cubicBezTo>
                  <a:lnTo>
                    <a:pt x="51" y="51"/>
                  </a:lnTo>
                  <a:cubicBezTo>
                    <a:pt x="0" y="51"/>
                    <a:pt x="51" y="97"/>
                    <a:pt x="51" y="97"/>
                  </a:cubicBezTo>
                  <a:lnTo>
                    <a:pt x="97" y="97"/>
                  </a:lnTo>
                  <a:cubicBezTo>
                    <a:pt x="148" y="97"/>
                    <a:pt x="195" y="97"/>
                    <a:pt x="195" y="51"/>
                  </a:cubicBezTo>
                  <a:lnTo>
                    <a:pt x="245" y="51"/>
                  </a:lnTo>
                  <a:cubicBezTo>
                    <a:pt x="245" y="0"/>
                    <a:pt x="195" y="0"/>
                    <a:pt x="19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3"/>
            <p:cNvSpPr/>
            <p:nvPr/>
          </p:nvSpPr>
          <p:spPr>
            <a:xfrm>
              <a:off x="8529849" y="3069820"/>
              <a:ext cx="45227" cy="22614"/>
            </a:xfrm>
            <a:custGeom>
              <a:rect b="b" l="l" r="r" t="t"/>
              <a:pathLst>
                <a:path extrusionOk="0" h="98" w="196">
                  <a:moveTo>
                    <a:pt x="145" y="0"/>
                  </a:moveTo>
                  <a:cubicBezTo>
                    <a:pt x="145" y="47"/>
                    <a:pt x="98" y="47"/>
                    <a:pt x="98" y="47"/>
                  </a:cubicBezTo>
                  <a:lnTo>
                    <a:pt x="1" y="47"/>
                  </a:lnTo>
                  <a:lnTo>
                    <a:pt x="1" y="97"/>
                  </a:lnTo>
                  <a:lnTo>
                    <a:pt x="98" y="97"/>
                  </a:lnTo>
                  <a:cubicBezTo>
                    <a:pt x="98" y="97"/>
                    <a:pt x="145" y="97"/>
                    <a:pt x="195" y="47"/>
                  </a:cubicBezTo>
                  <a:cubicBezTo>
                    <a:pt x="195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3"/>
            <p:cNvSpPr/>
            <p:nvPr/>
          </p:nvSpPr>
          <p:spPr>
            <a:xfrm>
              <a:off x="8821983" y="2429015"/>
              <a:ext cx="280595" cy="348902"/>
            </a:xfrm>
            <a:custGeom>
              <a:rect b="b" l="l" r="r" t="t"/>
              <a:pathLst>
                <a:path extrusionOk="0" h="1512" w="1216">
                  <a:moveTo>
                    <a:pt x="1071" y="292"/>
                  </a:moveTo>
                  <a:cubicBezTo>
                    <a:pt x="779" y="732"/>
                    <a:pt x="390" y="1122"/>
                    <a:pt x="0" y="1511"/>
                  </a:cubicBezTo>
                  <a:lnTo>
                    <a:pt x="0" y="1511"/>
                  </a:lnTo>
                  <a:cubicBezTo>
                    <a:pt x="390" y="1122"/>
                    <a:pt x="779" y="732"/>
                    <a:pt x="1071" y="292"/>
                  </a:cubicBezTo>
                  <a:close/>
                  <a:moveTo>
                    <a:pt x="1071" y="292"/>
                  </a:moveTo>
                  <a:lnTo>
                    <a:pt x="1071" y="292"/>
                  </a:lnTo>
                  <a:lnTo>
                    <a:pt x="1071" y="292"/>
                  </a:lnTo>
                  <a:close/>
                  <a:moveTo>
                    <a:pt x="1071" y="246"/>
                  </a:moveTo>
                  <a:lnTo>
                    <a:pt x="1071" y="292"/>
                  </a:lnTo>
                  <a:lnTo>
                    <a:pt x="1071" y="246"/>
                  </a:lnTo>
                  <a:close/>
                  <a:moveTo>
                    <a:pt x="1071" y="246"/>
                  </a:moveTo>
                  <a:lnTo>
                    <a:pt x="1071" y="246"/>
                  </a:lnTo>
                  <a:lnTo>
                    <a:pt x="1071" y="246"/>
                  </a:lnTo>
                  <a:close/>
                  <a:moveTo>
                    <a:pt x="1118" y="246"/>
                  </a:moveTo>
                  <a:lnTo>
                    <a:pt x="1071" y="246"/>
                  </a:lnTo>
                  <a:lnTo>
                    <a:pt x="1118" y="246"/>
                  </a:lnTo>
                  <a:close/>
                  <a:moveTo>
                    <a:pt x="1118" y="246"/>
                  </a:moveTo>
                  <a:lnTo>
                    <a:pt x="1118" y="246"/>
                  </a:lnTo>
                  <a:lnTo>
                    <a:pt x="1118" y="246"/>
                  </a:lnTo>
                  <a:close/>
                  <a:moveTo>
                    <a:pt x="1118" y="246"/>
                  </a:moveTo>
                  <a:lnTo>
                    <a:pt x="1118" y="246"/>
                  </a:lnTo>
                  <a:lnTo>
                    <a:pt x="1118" y="246"/>
                  </a:lnTo>
                  <a:close/>
                  <a:moveTo>
                    <a:pt x="1118" y="195"/>
                  </a:moveTo>
                  <a:lnTo>
                    <a:pt x="1118" y="246"/>
                  </a:lnTo>
                  <a:lnTo>
                    <a:pt x="1118" y="195"/>
                  </a:lnTo>
                  <a:close/>
                  <a:moveTo>
                    <a:pt x="1118" y="195"/>
                  </a:moveTo>
                  <a:lnTo>
                    <a:pt x="1118" y="195"/>
                  </a:lnTo>
                  <a:lnTo>
                    <a:pt x="1118" y="195"/>
                  </a:lnTo>
                  <a:close/>
                  <a:moveTo>
                    <a:pt x="1118" y="195"/>
                  </a:moveTo>
                  <a:lnTo>
                    <a:pt x="1118" y="195"/>
                  </a:lnTo>
                  <a:lnTo>
                    <a:pt x="1118" y="195"/>
                  </a:lnTo>
                  <a:close/>
                  <a:moveTo>
                    <a:pt x="1118" y="195"/>
                  </a:moveTo>
                  <a:lnTo>
                    <a:pt x="1118" y="195"/>
                  </a:lnTo>
                  <a:lnTo>
                    <a:pt x="1118" y="195"/>
                  </a:lnTo>
                  <a:close/>
                  <a:moveTo>
                    <a:pt x="1169" y="148"/>
                  </a:moveTo>
                  <a:cubicBezTo>
                    <a:pt x="1118" y="148"/>
                    <a:pt x="1118" y="195"/>
                    <a:pt x="1118" y="195"/>
                  </a:cubicBezTo>
                  <a:cubicBezTo>
                    <a:pt x="1118" y="195"/>
                    <a:pt x="1118" y="148"/>
                    <a:pt x="1169" y="148"/>
                  </a:cubicBezTo>
                  <a:close/>
                  <a:moveTo>
                    <a:pt x="1169" y="148"/>
                  </a:moveTo>
                  <a:lnTo>
                    <a:pt x="1169" y="148"/>
                  </a:lnTo>
                  <a:lnTo>
                    <a:pt x="1169" y="148"/>
                  </a:lnTo>
                  <a:close/>
                  <a:moveTo>
                    <a:pt x="1169" y="148"/>
                  </a:moveTo>
                  <a:lnTo>
                    <a:pt x="1169" y="148"/>
                  </a:lnTo>
                  <a:lnTo>
                    <a:pt x="1169" y="148"/>
                  </a:lnTo>
                  <a:close/>
                  <a:moveTo>
                    <a:pt x="1169" y="148"/>
                  </a:moveTo>
                  <a:lnTo>
                    <a:pt x="1169" y="148"/>
                  </a:lnTo>
                  <a:lnTo>
                    <a:pt x="1169" y="148"/>
                  </a:lnTo>
                  <a:close/>
                  <a:moveTo>
                    <a:pt x="1169" y="98"/>
                  </a:moveTo>
                  <a:lnTo>
                    <a:pt x="1169" y="148"/>
                  </a:lnTo>
                  <a:lnTo>
                    <a:pt x="1169" y="98"/>
                  </a:lnTo>
                  <a:close/>
                  <a:moveTo>
                    <a:pt x="1169" y="98"/>
                  </a:moveTo>
                  <a:lnTo>
                    <a:pt x="1169" y="98"/>
                  </a:lnTo>
                  <a:lnTo>
                    <a:pt x="1169" y="98"/>
                  </a:lnTo>
                  <a:close/>
                  <a:moveTo>
                    <a:pt x="1169" y="98"/>
                  </a:moveTo>
                  <a:lnTo>
                    <a:pt x="1169" y="98"/>
                  </a:lnTo>
                  <a:lnTo>
                    <a:pt x="1169" y="98"/>
                  </a:lnTo>
                  <a:close/>
                  <a:moveTo>
                    <a:pt x="1216" y="98"/>
                  </a:moveTo>
                  <a:lnTo>
                    <a:pt x="1169" y="98"/>
                  </a:lnTo>
                  <a:lnTo>
                    <a:pt x="1216" y="98"/>
                  </a:lnTo>
                  <a:close/>
                  <a:moveTo>
                    <a:pt x="1216" y="51"/>
                  </a:moveTo>
                  <a:lnTo>
                    <a:pt x="1216" y="98"/>
                  </a:lnTo>
                  <a:lnTo>
                    <a:pt x="1216" y="51"/>
                  </a:lnTo>
                  <a:close/>
                  <a:moveTo>
                    <a:pt x="1216" y="51"/>
                  </a:moveTo>
                  <a:lnTo>
                    <a:pt x="1216" y="51"/>
                  </a:lnTo>
                  <a:lnTo>
                    <a:pt x="1216" y="51"/>
                  </a:lnTo>
                  <a:close/>
                  <a:moveTo>
                    <a:pt x="1216" y="51"/>
                  </a:moveTo>
                  <a:lnTo>
                    <a:pt x="1216" y="51"/>
                  </a:lnTo>
                  <a:lnTo>
                    <a:pt x="1216" y="51"/>
                  </a:lnTo>
                  <a:close/>
                  <a:moveTo>
                    <a:pt x="1216" y="51"/>
                  </a:moveTo>
                  <a:lnTo>
                    <a:pt x="1216" y="51"/>
                  </a:lnTo>
                  <a:lnTo>
                    <a:pt x="1216" y="51"/>
                  </a:lnTo>
                  <a:close/>
                  <a:moveTo>
                    <a:pt x="1216" y="0"/>
                  </a:moveTo>
                  <a:lnTo>
                    <a:pt x="1216" y="51"/>
                  </a:lnTo>
                  <a:lnTo>
                    <a:pt x="1216" y="0"/>
                  </a:lnTo>
                  <a:close/>
                  <a:moveTo>
                    <a:pt x="1216" y="0"/>
                  </a:moveTo>
                  <a:lnTo>
                    <a:pt x="121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3"/>
            <p:cNvSpPr/>
            <p:nvPr/>
          </p:nvSpPr>
          <p:spPr>
            <a:xfrm>
              <a:off x="8664609" y="2777685"/>
              <a:ext cx="157604" cy="123223"/>
            </a:xfrm>
            <a:custGeom>
              <a:rect b="b" l="l" r="r" t="t"/>
              <a:pathLst>
                <a:path extrusionOk="0" h="534" w="683">
                  <a:moveTo>
                    <a:pt x="682" y="0"/>
                  </a:moveTo>
                  <a:lnTo>
                    <a:pt x="682" y="0"/>
                  </a:lnTo>
                  <a:cubicBezTo>
                    <a:pt x="437" y="195"/>
                    <a:pt x="242" y="339"/>
                    <a:pt x="1" y="534"/>
                  </a:cubicBezTo>
                  <a:cubicBezTo>
                    <a:pt x="242" y="339"/>
                    <a:pt x="437" y="195"/>
                    <a:pt x="682" y="0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3"/>
            <p:cNvSpPr/>
            <p:nvPr/>
          </p:nvSpPr>
          <p:spPr>
            <a:xfrm>
              <a:off x="8697838" y="2676153"/>
              <a:ext cx="22844" cy="34382"/>
            </a:xfrm>
            <a:custGeom>
              <a:rect b="b" l="l" r="r" t="t"/>
              <a:pathLst>
                <a:path extrusionOk="0" h="149" w="99">
                  <a:moveTo>
                    <a:pt x="1" y="148"/>
                  </a:moveTo>
                  <a:lnTo>
                    <a:pt x="1" y="148"/>
                  </a:lnTo>
                  <a:lnTo>
                    <a:pt x="1" y="148"/>
                  </a:lnTo>
                  <a:close/>
                  <a:moveTo>
                    <a:pt x="1" y="148"/>
                  </a:moveTo>
                  <a:lnTo>
                    <a:pt x="1" y="148"/>
                  </a:lnTo>
                  <a:lnTo>
                    <a:pt x="1" y="148"/>
                  </a:lnTo>
                  <a:close/>
                  <a:moveTo>
                    <a:pt x="1" y="148"/>
                  </a:moveTo>
                  <a:lnTo>
                    <a:pt x="1" y="148"/>
                  </a:lnTo>
                  <a:lnTo>
                    <a:pt x="1" y="148"/>
                  </a:lnTo>
                  <a:close/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52" y="98"/>
                  </a:moveTo>
                  <a:lnTo>
                    <a:pt x="52" y="98"/>
                  </a:lnTo>
                  <a:lnTo>
                    <a:pt x="52" y="98"/>
                  </a:lnTo>
                  <a:close/>
                  <a:moveTo>
                    <a:pt x="52" y="98"/>
                  </a:moveTo>
                  <a:lnTo>
                    <a:pt x="52" y="98"/>
                  </a:lnTo>
                  <a:lnTo>
                    <a:pt x="52" y="98"/>
                  </a:lnTo>
                  <a:close/>
                  <a:moveTo>
                    <a:pt x="52" y="98"/>
                  </a:moveTo>
                  <a:lnTo>
                    <a:pt x="52" y="98"/>
                  </a:lnTo>
                  <a:lnTo>
                    <a:pt x="52" y="98"/>
                  </a:lnTo>
                  <a:close/>
                  <a:moveTo>
                    <a:pt x="52" y="98"/>
                  </a:moveTo>
                  <a:lnTo>
                    <a:pt x="52" y="98"/>
                  </a:lnTo>
                  <a:lnTo>
                    <a:pt x="52" y="98"/>
                  </a:lnTo>
                  <a:close/>
                  <a:moveTo>
                    <a:pt x="52" y="51"/>
                  </a:moveTo>
                  <a:lnTo>
                    <a:pt x="52" y="51"/>
                  </a:lnTo>
                  <a:lnTo>
                    <a:pt x="52" y="51"/>
                  </a:lnTo>
                  <a:close/>
                  <a:moveTo>
                    <a:pt x="52" y="51"/>
                  </a:moveTo>
                  <a:lnTo>
                    <a:pt x="52" y="51"/>
                  </a:lnTo>
                  <a:lnTo>
                    <a:pt x="52" y="51"/>
                  </a:lnTo>
                  <a:close/>
                  <a:moveTo>
                    <a:pt x="98" y="51"/>
                  </a:moveTo>
                  <a:lnTo>
                    <a:pt x="98" y="51"/>
                  </a:lnTo>
                  <a:lnTo>
                    <a:pt x="98" y="51"/>
                  </a:lnTo>
                  <a:close/>
                  <a:moveTo>
                    <a:pt x="98" y="51"/>
                  </a:moveTo>
                  <a:lnTo>
                    <a:pt x="98" y="51"/>
                  </a:lnTo>
                  <a:lnTo>
                    <a:pt x="98" y="51"/>
                  </a:lnTo>
                  <a:close/>
                  <a:moveTo>
                    <a:pt x="98" y="51"/>
                  </a:moveTo>
                  <a:lnTo>
                    <a:pt x="98" y="51"/>
                  </a:lnTo>
                  <a:lnTo>
                    <a:pt x="98" y="51"/>
                  </a:lnTo>
                  <a:close/>
                  <a:moveTo>
                    <a:pt x="98" y="0"/>
                  </a:moveTo>
                  <a:lnTo>
                    <a:pt x="9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3"/>
            <p:cNvSpPr/>
            <p:nvPr/>
          </p:nvSpPr>
          <p:spPr>
            <a:xfrm>
              <a:off x="8372706" y="2777685"/>
              <a:ext cx="292133" cy="347979"/>
            </a:xfrm>
            <a:custGeom>
              <a:rect b="b" l="l" r="r" t="t"/>
              <a:pathLst>
                <a:path extrusionOk="0" h="1508" w="1266">
                  <a:moveTo>
                    <a:pt x="876" y="1508"/>
                  </a:moveTo>
                  <a:lnTo>
                    <a:pt x="876" y="1508"/>
                  </a:lnTo>
                  <a:lnTo>
                    <a:pt x="876" y="1508"/>
                  </a:lnTo>
                  <a:lnTo>
                    <a:pt x="876" y="1508"/>
                  </a:lnTo>
                  <a:close/>
                  <a:moveTo>
                    <a:pt x="826" y="1363"/>
                  </a:moveTo>
                  <a:lnTo>
                    <a:pt x="826" y="1363"/>
                  </a:lnTo>
                  <a:cubicBezTo>
                    <a:pt x="826" y="1410"/>
                    <a:pt x="826" y="1461"/>
                    <a:pt x="876" y="1508"/>
                  </a:cubicBezTo>
                  <a:cubicBezTo>
                    <a:pt x="826" y="1461"/>
                    <a:pt x="826" y="1410"/>
                    <a:pt x="826" y="1363"/>
                  </a:cubicBezTo>
                  <a:close/>
                  <a:moveTo>
                    <a:pt x="826" y="1266"/>
                  </a:moveTo>
                  <a:lnTo>
                    <a:pt x="826" y="1313"/>
                  </a:lnTo>
                  <a:lnTo>
                    <a:pt x="826" y="1313"/>
                  </a:lnTo>
                  <a:lnTo>
                    <a:pt x="826" y="1266"/>
                  </a:lnTo>
                  <a:close/>
                  <a:moveTo>
                    <a:pt x="826" y="1266"/>
                  </a:moveTo>
                  <a:lnTo>
                    <a:pt x="826" y="1266"/>
                  </a:lnTo>
                  <a:lnTo>
                    <a:pt x="826" y="1266"/>
                  </a:lnTo>
                  <a:close/>
                  <a:moveTo>
                    <a:pt x="826" y="1071"/>
                  </a:moveTo>
                  <a:lnTo>
                    <a:pt x="826" y="1071"/>
                  </a:lnTo>
                  <a:lnTo>
                    <a:pt x="826" y="1071"/>
                  </a:lnTo>
                  <a:close/>
                  <a:moveTo>
                    <a:pt x="826" y="1071"/>
                  </a:moveTo>
                  <a:lnTo>
                    <a:pt x="826" y="1071"/>
                  </a:lnTo>
                  <a:lnTo>
                    <a:pt x="826" y="1071"/>
                  </a:lnTo>
                  <a:close/>
                  <a:moveTo>
                    <a:pt x="826" y="974"/>
                  </a:moveTo>
                  <a:lnTo>
                    <a:pt x="826" y="1071"/>
                  </a:lnTo>
                  <a:lnTo>
                    <a:pt x="826" y="974"/>
                  </a:lnTo>
                  <a:close/>
                  <a:moveTo>
                    <a:pt x="826" y="974"/>
                  </a:moveTo>
                  <a:lnTo>
                    <a:pt x="826" y="974"/>
                  </a:lnTo>
                  <a:lnTo>
                    <a:pt x="826" y="974"/>
                  </a:lnTo>
                  <a:lnTo>
                    <a:pt x="826" y="974"/>
                  </a:lnTo>
                  <a:lnTo>
                    <a:pt x="826" y="974"/>
                  </a:lnTo>
                  <a:close/>
                  <a:moveTo>
                    <a:pt x="47" y="779"/>
                  </a:moveTo>
                  <a:lnTo>
                    <a:pt x="47" y="779"/>
                  </a:lnTo>
                  <a:cubicBezTo>
                    <a:pt x="47" y="779"/>
                    <a:pt x="0" y="826"/>
                    <a:pt x="0" y="877"/>
                  </a:cubicBezTo>
                  <a:lnTo>
                    <a:pt x="0" y="877"/>
                  </a:lnTo>
                  <a:lnTo>
                    <a:pt x="0" y="877"/>
                  </a:lnTo>
                  <a:cubicBezTo>
                    <a:pt x="0" y="826"/>
                    <a:pt x="47" y="779"/>
                    <a:pt x="47" y="779"/>
                  </a:cubicBezTo>
                  <a:lnTo>
                    <a:pt x="47" y="779"/>
                  </a:lnTo>
                  <a:lnTo>
                    <a:pt x="47" y="779"/>
                  </a:lnTo>
                  <a:close/>
                  <a:moveTo>
                    <a:pt x="390" y="585"/>
                  </a:moveTo>
                  <a:lnTo>
                    <a:pt x="390" y="585"/>
                  </a:lnTo>
                  <a:lnTo>
                    <a:pt x="390" y="585"/>
                  </a:lnTo>
                  <a:close/>
                  <a:moveTo>
                    <a:pt x="390" y="585"/>
                  </a:moveTo>
                  <a:lnTo>
                    <a:pt x="390" y="585"/>
                  </a:lnTo>
                  <a:lnTo>
                    <a:pt x="390" y="585"/>
                  </a:lnTo>
                  <a:close/>
                  <a:moveTo>
                    <a:pt x="390" y="585"/>
                  </a:moveTo>
                  <a:lnTo>
                    <a:pt x="390" y="585"/>
                  </a:lnTo>
                  <a:lnTo>
                    <a:pt x="390" y="585"/>
                  </a:lnTo>
                  <a:close/>
                  <a:moveTo>
                    <a:pt x="339" y="585"/>
                  </a:moveTo>
                  <a:cubicBezTo>
                    <a:pt x="242" y="585"/>
                    <a:pt x="98" y="682"/>
                    <a:pt x="47" y="729"/>
                  </a:cubicBezTo>
                  <a:cubicBezTo>
                    <a:pt x="98" y="682"/>
                    <a:pt x="242" y="585"/>
                    <a:pt x="339" y="585"/>
                  </a:cubicBezTo>
                  <a:close/>
                  <a:moveTo>
                    <a:pt x="339" y="585"/>
                  </a:moveTo>
                  <a:lnTo>
                    <a:pt x="339" y="585"/>
                  </a:lnTo>
                  <a:lnTo>
                    <a:pt x="339" y="585"/>
                  </a:lnTo>
                  <a:lnTo>
                    <a:pt x="339" y="585"/>
                  </a:lnTo>
                  <a:close/>
                  <a:moveTo>
                    <a:pt x="1215" y="585"/>
                  </a:moveTo>
                  <a:lnTo>
                    <a:pt x="1215" y="585"/>
                  </a:lnTo>
                  <a:lnTo>
                    <a:pt x="1215" y="585"/>
                  </a:lnTo>
                  <a:close/>
                  <a:moveTo>
                    <a:pt x="1266" y="534"/>
                  </a:moveTo>
                  <a:lnTo>
                    <a:pt x="1215" y="534"/>
                  </a:lnTo>
                  <a:lnTo>
                    <a:pt x="1266" y="534"/>
                  </a:lnTo>
                  <a:close/>
                  <a:moveTo>
                    <a:pt x="1266" y="534"/>
                  </a:moveTo>
                  <a:lnTo>
                    <a:pt x="1266" y="534"/>
                  </a:lnTo>
                  <a:lnTo>
                    <a:pt x="1266" y="534"/>
                  </a:lnTo>
                  <a:close/>
                  <a:moveTo>
                    <a:pt x="1118" y="0"/>
                  </a:moveTo>
                  <a:lnTo>
                    <a:pt x="1118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3"/>
            <p:cNvSpPr/>
            <p:nvPr/>
          </p:nvSpPr>
          <p:spPr>
            <a:xfrm>
              <a:off x="8574846" y="3125431"/>
              <a:ext cx="45227" cy="79380"/>
            </a:xfrm>
            <a:custGeom>
              <a:rect b="b" l="l" r="r" t="t"/>
              <a:pathLst>
                <a:path extrusionOk="0" h="344" w="196">
                  <a:moveTo>
                    <a:pt x="0" y="343"/>
                  </a:moveTo>
                  <a:lnTo>
                    <a:pt x="0" y="343"/>
                  </a:lnTo>
                  <a:lnTo>
                    <a:pt x="0" y="343"/>
                  </a:lnTo>
                  <a:lnTo>
                    <a:pt x="0" y="343"/>
                  </a:lnTo>
                  <a:close/>
                  <a:moveTo>
                    <a:pt x="0" y="343"/>
                  </a:moveTo>
                  <a:lnTo>
                    <a:pt x="0" y="343"/>
                  </a:lnTo>
                  <a:lnTo>
                    <a:pt x="0" y="343"/>
                  </a:lnTo>
                  <a:close/>
                  <a:moveTo>
                    <a:pt x="195" y="246"/>
                  </a:moveTo>
                  <a:cubicBezTo>
                    <a:pt x="145" y="293"/>
                    <a:pt x="98" y="343"/>
                    <a:pt x="0" y="343"/>
                  </a:cubicBezTo>
                  <a:cubicBezTo>
                    <a:pt x="98" y="343"/>
                    <a:pt x="145" y="293"/>
                    <a:pt x="195" y="24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3"/>
            <p:cNvSpPr/>
            <p:nvPr/>
          </p:nvSpPr>
          <p:spPr>
            <a:xfrm>
              <a:off x="8473314" y="2204261"/>
              <a:ext cx="696642" cy="786644"/>
            </a:xfrm>
            <a:custGeom>
              <a:rect b="b" l="l" r="r" t="t"/>
              <a:pathLst>
                <a:path extrusionOk="0" h="3409" w="3019">
                  <a:moveTo>
                    <a:pt x="2096" y="1901"/>
                  </a:moveTo>
                  <a:cubicBezTo>
                    <a:pt x="2090" y="1901"/>
                    <a:pt x="2084" y="1901"/>
                    <a:pt x="2078" y="1901"/>
                  </a:cubicBezTo>
                  <a:lnTo>
                    <a:pt x="2078" y="1901"/>
                  </a:lnTo>
                  <a:cubicBezTo>
                    <a:pt x="2005" y="1981"/>
                    <a:pt x="1930" y="2060"/>
                    <a:pt x="1854" y="2139"/>
                  </a:cubicBezTo>
                  <a:lnTo>
                    <a:pt x="1854" y="2139"/>
                  </a:lnTo>
                  <a:lnTo>
                    <a:pt x="2096" y="1901"/>
                  </a:lnTo>
                  <a:close/>
                  <a:moveTo>
                    <a:pt x="2096" y="1"/>
                  </a:moveTo>
                  <a:lnTo>
                    <a:pt x="2096" y="51"/>
                  </a:lnTo>
                  <a:cubicBezTo>
                    <a:pt x="1948" y="487"/>
                    <a:pt x="1804" y="877"/>
                    <a:pt x="1609" y="1266"/>
                  </a:cubicBezTo>
                  <a:cubicBezTo>
                    <a:pt x="1558" y="1317"/>
                    <a:pt x="1558" y="1364"/>
                    <a:pt x="1511" y="1414"/>
                  </a:cubicBezTo>
                  <a:cubicBezTo>
                    <a:pt x="1414" y="1609"/>
                    <a:pt x="1266" y="1851"/>
                    <a:pt x="1071" y="2045"/>
                  </a:cubicBezTo>
                  <a:lnTo>
                    <a:pt x="1071" y="2096"/>
                  </a:lnTo>
                  <a:lnTo>
                    <a:pt x="1025" y="2096"/>
                  </a:lnTo>
                  <a:lnTo>
                    <a:pt x="1025" y="2143"/>
                  </a:lnTo>
                  <a:lnTo>
                    <a:pt x="974" y="2143"/>
                  </a:lnTo>
                  <a:lnTo>
                    <a:pt x="974" y="2193"/>
                  </a:lnTo>
                  <a:lnTo>
                    <a:pt x="682" y="2485"/>
                  </a:lnTo>
                  <a:cubicBezTo>
                    <a:pt x="487" y="2727"/>
                    <a:pt x="246" y="2922"/>
                    <a:pt x="0" y="3116"/>
                  </a:cubicBezTo>
                  <a:cubicBezTo>
                    <a:pt x="51" y="3167"/>
                    <a:pt x="51" y="3167"/>
                    <a:pt x="51" y="3214"/>
                  </a:cubicBezTo>
                  <a:cubicBezTo>
                    <a:pt x="98" y="3311"/>
                    <a:pt x="148" y="3362"/>
                    <a:pt x="195" y="3408"/>
                  </a:cubicBezTo>
                  <a:cubicBezTo>
                    <a:pt x="195" y="3408"/>
                    <a:pt x="246" y="3362"/>
                    <a:pt x="292" y="3362"/>
                  </a:cubicBezTo>
                  <a:cubicBezTo>
                    <a:pt x="292" y="3408"/>
                    <a:pt x="343" y="3408"/>
                    <a:pt x="343" y="3408"/>
                  </a:cubicBezTo>
                  <a:cubicBezTo>
                    <a:pt x="487" y="3264"/>
                    <a:pt x="635" y="3167"/>
                    <a:pt x="779" y="3070"/>
                  </a:cubicBezTo>
                  <a:lnTo>
                    <a:pt x="779" y="3019"/>
                  </a:lnTo>
                  <a:lnTo>
                    <a:pt x="830" y="3019"/>
                  </a:lnTo>
                  <a:cubicBezTo>
                    <a:pt x="1071" y="2824"/>
                    <a:pt x="1266" y="2680"/>
                    <a:pt x="1511" y="2485"/>
                  </a:cubicBezTo>
                  <a:cubicBezTo>
                    <a:pt x="1627" y="2370"/>
                    <a:pt x="1742" y="2255"/>
                    <a:pt x="1854" y="2139"/>
                  </a:cubicBezTo>
                  <a:lnTo>
                    <a:pt x="1854" y="2139"/>
                  </a:lnTo>
                  <a:lnTo>
                    <a:pt x="1850" y="2143"/>
                  </a:lnTo>
                  <a:lnTo>
                    <a:pt x="1850" y="2045"/>
                  </a:lnTo>
                  <a:lnTo>
                    <a:pt x="1948" y="1948"/>
                  </a:lnTo>
                  <a:cubicBezTo>
                    <a:pt x="1992" y="1907"/>
                    <a:pt x="2034" y="1902"/>
                    <a:pt x="2078" y="1901"/>
                  </a:cubicBezTo>
                  <a:lnTo>
                    <a:pt x="2078" y="1901"/>
                  </a:lnTo>
                  <a:cubicBezTo>
                    <a:pt x="2262" y="1698"/>
                    <a:pt x="2435" y="1489"/>
                    <a:pt x="2582" y="1266"/>
                  </a:cubicBezTo>
                  <a:lnTo>
                    <a:pt x="2582" y="1220"/>
                  </a:lnTo>
                  <a:lnTo>
                    <a:pt x="2629" y="1220"/>
                  </a:lnTo>
                  <a:lnTo>
                    <a:pt x="2629" y="1169"/>
                  </a:lnTo>
                  <a:cubicBezTo>
                    <a:pt x="2629" y="1169"/>
                    <a:pt x="2629" y="1122"/>
                    <a:pt x="2680" y="1122"/>
                  </a:cubicBezTo>
                  <a:lnTo>
                    <a:pt x="2680" y="1072"/>
                  </a:lnTo>
                  <a:lnTo>
                    <a:pt x="2727" y="1072"/>
                  </a:lnTo>
                  <a:lnTo>
                    <a:pt x="2727" y="1025"/>
                  </a:lnTo>
                  <a:lnTo>
                    <a:pt x="2727" y="974"/>
                  </a:lnTo>
                  <a:cubicBezTo>
                    <a:pt x="2824" y="830"/>
                    <a:pt x="2921" y="635"/>
                    <a:pt x="3019" y="441"/>
                  </a:cubicBezTo>
                  <a:cubicBezTo>
                    <a:pt x="2680" y="390"/>
                    <a:pt x="2337" y="293"/>
                    <a:pt x="2142" y="51"/>
                  </a:cubicBezTo>
                  <a:lnTo>
                    <a:pt x="2096" y="1"/>
                  </a:lnTo>
                  <a:close/>
                </a:path>
              </a:pathLst>
            </a:custGeom>
            <a:solidFill>
              <a:srgbClr val="B1A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3"/>
            <p:cNvSpPr/>
            <p:nvPr/>
          </p:nvSpPr>
          <p:spPr>
            <a:xfrm>
              <a:off x="8956743" y="2171032"/>
              <a:ext cx="224984" cy="134992"/>
            </a:xfrm>
            <a:custGeom>
              <a:rect b="b" l="l" r="r" t="t"/>
              <a:pathLst>
                <a:path extrusionOk="0" h="585" w="975">
                  <a:moveTo>
                    <a:pt x="47" y="1"/>
                  </a:moveTo>
                  <a:cubicBezTo>
                    <a:pt x="1" y="47"/>
                    <a:pt x="1" y="98"/>
                    <a:pt x="1" y="145"/>
                  </a:cubicBezTo>
                  <a:lnTo>
                    <a:pt x="47" y="195"/>
                  </a:lnTo>
                  <a:cubicBezTo>
                    <a:pt x="242" y="437"/>
                    <a:pt x="585" y="534"/>
                    <a:pt x="924" y="585"/>
                  </a:cubicBezTo>
                  <a:lnTo>
                    <a:pt x="974" y="585"/>
                  </a:lnTo>
                  <a:lnTo>
                    <a:pt x="974" y="487"/>
                  </a:lnTo>
                  <a:cubicBezTo>
                    <a:pt x="877" y="437"/>
                    <a:pt x="780" y="339"/>
                    <a:pt x="682" y="293"/>
                  </a:cubicBezTo>
                  <a:lnTo>
                    <a:pt x="534" y="437"/>
                  </a:lnTo>
                  <a:lnTo>
                    <a:pt x="487" y="437"/>
                  </a:lnTo>
                  <a:cubicBezTo>
                    <a:pt x="293" y="339"/>
                    <a:pt x="145" y="195"/>
                    <a:pt x="4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3"/>
            <p:cNvSpPr/>
            <p:nvPr/>
          </p:nvSpPr>
          <p:spPr>
            <a:xfrm>
              <a:off x="8383320" y="2912445"/>
              <a:ext cx="247367" cy="269753"/>
            </a:xfrm>
            <a:custGeom>
              <a:rect b="b" l="l" r="r" t="t"/>
              <a:pathLst>
                <a:path extrusionOk="0" h="1169" w="1072">
                  <a:moveTo>
                    <a:pt x="293" y="1"/>
                  </a:moveTo>
                  <a:cubicBezTo>
                    <a:pt x="196" y="1"/>
                    <a:pt x="52" y="98"/>
                    <a:pt x="1" y="145"/>
                  </a:cubicBezTo>
                  <a:lnTo>
                    <a:pt x="1" y="195"/>
                  </a:lnTo>
                  <a:cubicBezTo>
                    <a:pt x="149" y="339"/>
                    <a:pt x="246" y="534"/>
                    <a:pt x="344" y="729"/>
                  </a:cubicBezTo>
                  <a:cubicBezTo>
                    <a:pt x="390" y="779"/>
                    <a:pt x="390" y="877"/>
                    <a:pt x="441" y="974"/>
                  </a:cubicBezTo>
                  <a:cubicBezTo>
                    <a:pt x="488" y="1021"/>
                    <a:pt x="585" y="1072"/>
                    <a:pt x="682" y="1118"/>
                  </a:cubicBezTo>
                  <a:cubicBezTo>
                    <a:pt x="733" y="1169"/>
                    <a:pt x="780" y="1169"/>
                    <a:pt x="830" y="1169"/>
                  </a:cubicBezTo>
                  <a:lnTo>
                    <a:pt x="1025" y="1169"/>
                  </a:lnTo>
                  <a:cubicBezTo>
                    <a:pt x="1025" y="1118"/>
                    <a:pt x="1072" y="1118"/>
                    <a:pt x="1072" y="1118"/>
                  </a:cubicBezTo>
                  <a:cubicBezTo>
                    <a:pt x="1072" y="1072"/>
                    <a:pt x="1025" y="1021"/>
                    <a:pt x="975" y="1021"/>
                  </a:cubicBezTo>
                  <a:cubicBezTo>
                    <a:pt x="928" y="974"/>
                    <a:pt x="877" y="974"/>
                    <a:pt x="830" y="924"/>
                  </a:cubicBezTo>
                  <a:cubicBezTo>
                    <a:pt x="780" y="877"/>
                    <a:pt x="780" y="826"/>
                    <a:pt x="780" y="779"/>
                  </a:cubicBezTo>
                  <a:lnTo>
                    <a:pt x="636" y="779"/>
                  </a:lnTo>
                  <a:lnTo>
                    <a:pt x="636" y="729"/>
                  </a:lnTo>
                  <a:lnTo>
                    <a:pt x="780" y="729"/>
                  </a:lnTo>
                  <a:lnTo>
                    <a:pt x="780" y="682"/>
                  </a:lnTo>
                  <a:lnTo>
                    <a:pt x="780" y="631"/>
                  </a:lnTo>
                  <a:lnTo>
                    <a:pt x="636" y="631"/>
                  </a:lnTo>
                  <a:cubicBezTo>
                    <a:pt x="636" y="631"/>
                    <a:pt x="585" y="585"/>
                    <a:pt x="636" y="585"/>
                  </a:cubicBezTo>
                  <a:lnTo>
                    <a:pt x="682" y="585"/>
                  </a:lnTo>
                  <a:cubicBezTo>
                    <a:pt x="733" y="585"/>
                    <a:pt x="733" y="585"/>
                    <a:pt x="780" y="534"/>
                  </a:cubicBezTo>
                  <a:lnTo>
                    <a:pt x="780" y="487"/>
                  </a:lnTo>
                  <a:lnTo>
                    <a:pt x="780" y="390"/>
                  </a:lnTo>
                  <a:cubicBezTo>
                    <a:pt x="733" y="390"/>
                    <a:pt x="733" y="339"/>
                    <a:pt x="733" y="339"/>
                  </a:cubicBezTo>
                  <a:cubicBezTo>
                    <a:pt x="733" y="339"/>
                    <a:pt x="682" y="339"/>
                    <a:pt x="682" y="293"/>
                  </a:cubicBezTo>
                  <a:cubicBezTo>
                    <a:pt x="636" y="293"/>
                    <a:pt x="585" y="339"/>
                    <a:pt x="585" y="339"/>
                  </a:cubicBezTo>
                  <a:cubicBezTo>
                    <a:pt x="538" y="293"/>
                    <a:pt x="488" y="242"/>
                    <a:pt x="441" y="145"/>
                  </a:cubicBezTo>
                  <a:cubicBezTo>
                    <a:pt x="441" y="98"/>
                    <a:pt x="441" y="98"/>
                    <a:pt x="390" y="47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3"/>
            <p:cNvSpPr/>
            <p:nvPr/>
          </p:nvSpPr>
          <p:spPr>
            <a:xfrm>
              <a:off x="8372706" y="2957442"/>
              <a:ext cx="247367" cy="247369"/>
            </a:xfrm>
            <a:custGeom>
              <a:rect b="b" l="l" r="r" t="t"/>
              <a:pathLst>
                <a:path extrusionOk="0" h="1072" w="1072">
                  <a:moveTo>
                    <a:pt x="47" y="0"/>
                  </a:moveTo>
                  <a:cubicBezTo>
                    <a:pt x="47" y="0"/>
                    <a:pt x="0" y="47"/>
                    <a:pt x="0" y="98"/>
                  </a:cubicBezTo>
                  <a:lnTo>
                    <a:pt x="0" y="144"/>
                  </a:lnTo>
                  <a:cubicBezTo>
                    <a:pt x="0" y="144"/>
                    <a:pt x="0" y="195"/>
                    <a:pt x="47" y="195"/>
                  </a:cubicBezTo>
                  <a:cubicBezTo>
                    <a:pt x="98" y="292"/>
                    <a:pt x="144" y="339"/>
                    <a:pt x="242" y="436"/>
                  </a:cubicBezTo>
                  <a:cubicBezTo>
                    <a:pt x="339" y="584"/>
                    <a:pt x="339" y="729"/>
                    <a:pt x="487" y="877"/>
                  </a:cubicBezTo>
                  <a:cubicBezTo>
                    <a:pt x="534" y="923"/>
                    <a:pt x="584" y="923"/>
                    <a:pt x="631" y="974"/>
                  </a:cubicBezTo>
                  <a:cubicBezTo>
                    <a:pt x="728" y="1021"/>
                    <a:pt x="779" y="1021"/>
                    <a:pt x="876" y="1071"/>
                  </a:cubicBezTo>
                  <a:cubicBezTo>
                    <a:pt x="974" y="1071"/>
                    <a:pt x="1021" y="1021"/>
                    <a:pt x="1071" y="974"/>
                  </a:cubicBezTo>
                  <a:lnTo>
                    <a:pt x="876" y="974"/>
                  </a:lnTo>
                  <a:cubicBezTo>
                    <a:pt x="826" y="974"/>
                    <a:pt x="779" y="974"/>
                    <a:pt x="728" y="923"/>
                  </a:cubicBezTo>
                  <a:cubicBezTo>
                    <a:pt x="631" y="877"/>
                    <a:pt x="534" y="826"/>
                    <a:pt x="487" y="779"/>
                  </a:cubicBezTo>
                  <a:cubicBezTo>
                    <a:pt x="436" y="682"/>
                    <a:pt x="436" y="584"/>
                    <a:pt x="390" y="534"/>
                  </a:cubicBezTo>
                  <a:cubicBezTo>
                    <a:pt x="292" y="339"/>
                    <a:pt x="195" y="144"/>
                    <a:pt x="47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3"/>
            <p:cNvSpPr/>
            <p:nvPr/>
          </p:nvSpPr>
          <p:spPr>
            <a:xfrm>
              <a:off x="8518311" y="3035668"/>
              <a:ext cx="44997" cy="22614"/>
            </a:xfrm>
            <a:custGeom>
              <a:rect b="b" l="l" r="r" t="t"/>
              <a:pathLst>
                <a:path extrusionOk="0" h="98" w="195">
                  <a:moveTo>
                    <a:pt x="195" y="0"/>
                  </a:moveTo>
                  <a:cubicBezTo>
                    <a:pt x="148" y="51"/>
                    <a:pt x="148" y="51"/>
                    <a:pt x="97" y="51"/>
                  </a:cubicBezTo>
                  <a:lnTo>
                    <a:pt x="51" y="51"/>
                  </a:lnTo>
                  <a:cubicBezTo>
                    <a:pt x="0" y="51"/>
                    <a:pt x="51" y="97"/>
                    <a:pt x="51" y="97"/>
                  </a:cubicBezTo>
                  <a:lnTo>
                    <a:pt x="195" y="97"/>
                  </a:lnTo>
                  <a:lnTo>
                    <a:pt x="195" y="5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2E2E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3"/>
            <p:cNvSpPr/>
            <p:nvPr/>
          </p:nvSpPr>
          <p:spPr>
            <a:xfrm>
              <a:off x="8529849" y="3080434"/>
              <a:ext cx="33459" cy="11999"/>
            </a:xfrm>
            <a:custGeom>
              <a:rect b="b" l="l" r="r" t="t"/>
              <a:pathLst>
                <a:path extrusionOk="0" h="52" w="145">
                  <a:moveTo>
                    <a:pt x="1" y="1"/>
                  </a:moveTo>
                  <a:lnTo>
                    <a:pt x="1" y="51"/>
                  </a:lnTo>
                  <a:lnTo>
                    <a:pt x="145" y="5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2E2E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3"/>
            <p:cNvSpPr/>
            <p:nvPr/>
          </p:nvSpPr>
          <p:spPr>
            <a:xfrm>
              <a:off x="8900209" y="2642924"/>
              <a:ext cx="56765" cy="55843"/>
            </a:xfrm>
            <a:custGeom>
              <a:rect b="b" l="l" r="r" t="t"/>
              <a:pathLst>
                <a:path extrusionOk="0" h="242" w="246">
                  <a:moveTo>
                    <a:pt x="246" y="0"/>
                  </a:moveTo>
                  <a:cubicBezTo>
                    <a:pt x="195" y="0"/>
                    <a:pt x="148" y="0"/>
                    <a:pt x="98" y="47"/>
                  </a:cubicBezTo>
                  <a:lnTo>
                    <a:pt x="0" y="144"/>
                  </a:lnTo>
                  <a:lnTo>
                    <a:pt x="0" y="24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AB89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3"/>
            <p:cNvSpPr/>
            <p:nvPr/>
          </p:nvSpPr>
          <p:spPr>
            <a:xfrm>
              <a:off x="8934360" y="1916048"/>
              <a:ext cx="729870" cy="1041628"/>
            </a:xfrm>
            <a:custGeom>
              <a:rect b="b" l="l" r="r" t="t"/>
              <a:pathLst>
                <a:path extrusionOk="0" h="4514" w="3163">
                  <a:moveTo>
                    <a:pt x="625" y="1"/>
                  </a:moveTo>
                  <a:cubicBezTo>
                    <a:pt x="527" y="1"/>
                    <a:pt x="425" y="25"/>
                    <a:pt x="339" y="81"/>
                  </a:cubicBezTo>
                  <a:cubicBezTo>
                    <a:pt x="98" y="179"/>
                    <a:pt x="0" y="471"/>
                    <a:pt x="47" y="716"/>
                  </a:cubicBezTo>
                  <a:cubicBezTo>
                    <a:pt x="144" y="911"/>
                    <a:pt x="292" y="1055"/>
                    <a:pt x="436" y="1152"/>
                  </a:cubicBezTo>
                  <a:cubicBezTo>
                    <a:pt x="1021" y="1592"/>
                    <a:pt x="1753" y="2079"/>
                    <a:pt x="2481" y="2177"/>
                  </a:cubicBezTo>
                  <a:cubicBezTo>
                    <a:pt x="2337" y="2418"/>
                    <a:pt x="2337" y="2761"/>
                    <a:pt x="2337" y="3100"/>
                  </a:cubicBezTo>
                  <a:cubicBezTo>
                    <a:pt x="2337" y="3489"/>
                    <a:pt x="2337" y="3929"/>
                    <a:pt x="2286" y="4319"/>
                  </a:cubicBezTo>
                  <a:cubicBezTo>
                    <a:pt x="2240" y="4365"/>
                    <a:pt x="2240" y="4365"/>
                    <a:pt x="2286" y="4416"/>
                  </a:cubicBezTo>
                  <a:lnTo>
                    <a:pt x="2337" y="4463"/>
                  </a:lnTo>
                  <a:cubicBezTo>
                    <a:pt x="2384" y="4463"/>
                    <a:pt x="2481" y="4513"/>
                    <a:pt x="2578" y="4513"/>
                  </a:cubicBezTo>
                  <a:lnTo>
                    <a:pt x="2629" y="4463"/>
                  </a:lnTo>
                  <a:cubicBezTo>
                    <a:pt x="2726" y="4026"/>
                    <a:pt x="2824" y="3637"/>
                    <a:pt x="2921" y="3197"/>
                  </a:cubicBezTo>
                  <a:cubicBezTo>
                    <a:pt x="2968" y="3002"/>
                    <a:pt x="2968" y="2761"/>
                    <a:pt x="3019" y="2566"/>
                  </a:cubicBezTo>
                  <a:cubicBezTo>
                    <a:pt x="3065" y="2418"/>
                    <a:pt x="3116" y="2274"/>
                    <a:pt x="3163" y="2079"/>
                  </a:cubicBezTo>
                  <a:cubicBezTo>
                    <a:pt x="3163" y="1982"/>
                    <a:pt x="3163" y="1884"/>
                    <a:pt x="3116" y="1834"/>
                  </a:cubicBezTo>
                  <a:cubicBezTo>
                    <a:pt x="3116" y="1690"/>
                    <a:pt x="3019" y="1639"/>
                    <a:pt x="2921" y="1542"/>
                  </a:cubicBezTo>
                  <a:cubicBezTo>
                    <a:pt x="2578" y="1250"/>
                    <a:pt x="2240" y="958"/>
                    <a:pt x="1897" y="716"/>
                  </a:cubicBezTo>
                  <a:cubicBezTo>
                    <a:pt x="1702" y="568"/>
                    <a:pt x="1507" y="471"/>
                    <a:pt x="1313" y="327"/>
                  </a:cubicBezTo>
                  <a:cubicBezTo>
                    <a:pt x="1169" y="229"/>
                    <a:pt x="1021" y="132"/>
                    <a:pt x="826" y="35"/>
                  </a:cubicBezTo>
                  <a:cubicBezTo>
                    <a:pt x="766" y="13"/>
                    <a:pt x="696" y="1"/>
                    <a:pt x="625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3"/>
            <p:cNvSpPr/>
            <p:nvPr/>
          </p:nvSpPr>
          <p:spPr>
            <a:xfrm>
              <a:off x="8934360" y="1968891"/>
              <a:ext cx="437737" cy="302981"/>
            </a:xfrm>
            <a:custGeom>
              <a:rect b="b" l="l" r="r" t="t"/>
              <a:pathLst>
                <a:path extrusionOk="0" h="1313" w="1897">
                  <a:moveTo>
                    <a:pt x="292" y="0"/>
                  </a:moveTo>
                  <a:cubicBezTo>
                    <a:pt x="242" y="0"/>
                    <a:pt x="144" y="0"/>
                    <a:pt x="98" y="47"/>
                  </a:cubicBezTo>
                  <a:cubicBezTo>
                    <a:pt x="47" y="98"/>
                    <a:pt x="47" y="144"/>
                    <a:pt x="47" y="242"/>
                  </a:cubicBezTo>
                  <a:cubicBezTo>
                    <a:pt x="0" y="390"/>
                    <a:pt x="47" y="584"/>
                    <a:pt x="98" y="779"/>
                  </a:cubicBezTo>
                  <a:cubicBezTo>
                    <a:pt x="195" y="974"/>
                    <a:pt x="339" y="1169"/>
                    <a:pt x="584" y="1313"/>
                  </a:cubicBezTo>
                  <a:lnTo>
                    <a:pt x="631" y="1313"/>
                  </a:lnTo>
                  <a:cubicBezTo>
                    <a:pt x="779" y="1169"/>
                    <a:pt x="923" y="974"/>
                    <a:pt x="974" y="779"/>
                  </a:cubicBezTo>
                  <a:cubicBezTo>
                    <a:pt x="1313" y="779"/>
                    <a:pt x="1655" y="682"/>
                    <a:pt x="1897" y="436"/>
                  </a:cubicBezTo>
                  <a:cubicBezTo>
                    <a:pt x="1850" y="339"/>
                    <a:pt x="1702" y="292"/>
                    <a:pt x="1605" y="242"/>
                  </a:cubicBezTo>
                  <a:cubicBezTo>
                    <a:pt x="1507" y="195"/>
                    <a:pt x="1461" y="144"/>
                    <a:pt x="1363" y="98"/>
                  </a:cubicBezTo>
                  <a:cubicBezTo>
                    <a:pt x="1313" y="47"/>
                    <a:pt x="1215" y="47"/>
                    <a:pt x="1118" y="47"/>
                  </a:cubicBezTo>
                  <a:cubicBezTo>
                    <a:pt x="877" y="0"/>
                    <a:pt x="584" y="0"/>
                    <a:pt x="339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3"/>
            <p:cNvSpPr/>
            <p:nvPr/>
          </p:nvSpPr>
          <p:spPr>
            <a:xfrm>
              <a:off x="9394483" y="2923291"/>
              <a:ext cx="371281" cy="179989"/>
            </a:xfrm>
            <a:custGeom>
              <a:rect b="b" l="l" r="r" t="t"/>
              <a:pathLst>
                <a:path extrusionOk="0" h="780" w="1609">
                  <a:moveTo>
                    <a:pt x="246" y="0"/>
                  </a:moveTo>
                  <a:cubicBezTo>
                    <a:pt x="98" y="51"/>
                    <a:pt x="51" y="246"/>
                    <a:pt x="0" y="440"/>
                  </a:cubicBezTo>
                  <a:cubicBezTo>
                    <a:pt x="0" y="487"/>
                    <a:pt x="0" y="487"/>
                    <a:pt x="51" y="538"/>
                  </a:cubicBezTo>
                  <a:cubicBezTo>
                    <a:pt x="51" y="584"/>
                    <a:pt x="51" y="584"/>
                    <a:pt x="98" y="635"/>
                  </a:cubicBezTo>
                  <a:cubicBezTo>
                    <a:pt x="292" y="732"/>
                    <a:pt x="487" y="682"/>
                    <a:pt x="732" y="732"/>
                  </a:cubicBezTo>
                  <a:cubicBezTo>
                    <a:pt x="877" y="732"/>
                    <a:pt x="974" y="779"/>
                    <a:pt x="1122" y="779"/>
                  </a:cubicBezTo>
                  <a:cubicBezTo>
                    <a:pt x="1266" y="779"/>
                    <a:pt x="1414" y="732"/>
                    <a:pt x="1511" y="682"/>
                  </a:cubicBezTo>
                  <a:cubicBezTo>
                    <a:pt x="1558" y="635"/>
                    <a:pt x="1609" y="538"/>
                    <a:pt x="1558" y="487"/>
                  </a:cubicBezTo>
                  <a:cubicBezTo>
                    <a:pt x="1317" y="390"/>
                    <a:pt x="1025" y="246"/>
                    <a:pt x="779" y="98"/>
                  </a:cubicBezTo>
                  <a:cubicBezTo>
                    <a:pt x="732" y="51"/>
                    <a:pt x="682" y="0"/>
                    <a:pt x="635" y="0"/>
                  </a:cubicBezTo>
                  <a:cubicBezTo>
                    <a:pt x="584" y="0"/>
                    <a:pt x="538" y="51"/>
                    <a:pt x="584" y="98"/>
                  </a:cubicBezTo>
                  <a:lnTo>
                    <a:pt x="390" y="98"/>
                  </a:lnTo>
                  <a:cubicBezTo>
                    <a:pt x="343" y="51"/>
                    <a:pt x="292" y="51"/>
                    <a:pt x="246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3"/>
            <p:cNvSpPr/>
            <p:nvPr/>
          </p:nvSpPr>
          <p:spPr>
            <a:xfrm>
              <a:off x="9394483" y="3024823"/>
              <a:ext cx="371281" cy="78457"/>
            </a:xfrm>
            <a:custGeom>
              <a:rect b="b" l="l" r="r" t="t"/>
              <a:pathLst>
                <a:path extrusionOk="0" h="340" w="1609">
                  <a:moveTo>
                    <a:pt x="0" y="0"/>
                  </a:moveTo>
                  <a:cubicBezTo>
                    <a:pt x="0" y="47"/>
                    <a:pt x="0" y="47"/>
                    <a:pt x="51" y="98"/>
                  </a:cubicBezTo>
                  <a:cubicBezTo>
                    <a:pt x="51" y="144"/>
                    <a:pt x="51" y="144"/>
                    <a:pt x="98" y="195"/>
                  </a:cubicBezTo>
                  <a:cubicBezTo>
                    <a:pt x="292" y="292"/>
                    <a:pt x="487" y="242"/>
                    <a:pt x="732" y="292"/>
                  </a:cubicBezTo>
                  <a:cubicBezTo>
                    <a:pt x="877" y="292"/>
                    <a:pt x="974" y="339"/>
                    <a:pt x="1122" y="339"/>
                  </a:cubicBezTo>
                  <a:cubicBezTo>
                    <a:pt x="1266" y="339"/>
                    <a:pt x="1414" y="292"/>
                    <a:pt x="1511" y="242"/>
                  </a:cubicBezTo>
                  <a:cubicBezTo>
                    <a:pt x="1558" y="195"/>
                    <a:pt x="1609" y="98"/>
                    <a:pt x="1558" y="47"/>
                  </a:cubicBezTo>
                  <a:lnTo>
                    <a:pt x="1558" y="47"/>
                  </a:lnTo>
                  <a:lnTo>
                    <a:pt x="1414" y="195"/>
                  </a:lnTo>
                  <a:lnTo>
                    <a:pt x="974" y="195"/>
                  </a:lnTo>
                  <a:cubicBezTo>
                    <a:pt x="877" y="195"/>
                    <a:pt x="779" y="144"/>
                    <a:pt x="682" y="144"/>
                  </a:cubicBezTo>
                  <a:cubicBezTo>
                    <a:pt x="487" y="98"/>
                    <a:pt x="246" y="98"/>
                    <a:pt x="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3"/>
            <p:cNvSpPr/>
            <p:nvPr/>
          </p:nvSpPr>
          <p:spPr>
            <a:xfrm>
              <a:off x="9563395" y="2957442"/>
              <a:ext cx="55842" cy="33459"/>
            </a:xfrm>
            <a:custGeom>
              <a:rect b="b" l="l" r="r" t="t"/>
              <a:pathLst>
                <a:path extrusionOk="0" h="145" w="242">
                  <a:moveTo>
                    <a:pt x="195" y="0"/>
                  </a:moveTo>
                  <a:cubicBezTo>
                    <a:pt x="145" y="47"/>
                    <a:pt x="98" y="98"/>
                    <a:pt x="47" y="98"/>
                  </a:cubicBezTo>
                  <a:cubicBezTo>
                    <a:pt x="47" y="144"/>
                    <a:pt x="0" y="144"/>
                    <a:pt x="47" y="144"/>
                  </a:cubicBezTo>
                  <a:cubicBezTo>
                    <a:pt x="145" y="144"/>
                    <a:pt x="195" y="98"/>
                    <a:pt x="242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3"/>
            <p:cNvSpPr/>
            <p:nvPr/>
          </p:nvSpPr>
          <p:spPr>
            <a:xfrm>
              <a:off x="9608392" y="2968288"/>
              <a:ext cx="33459" cy="44997"/>
            </a:xfrm>
            <a:custGeom>
              <a:rect b="b" l="l" r="r" t="t"/>
              <a:pathLst>
                <a:path extrusionOk="0" h="195" w="145">
                  <a:moveTo>
                    <a:pt x="98" y="0"/>
                  </a:moveTo>
                  <a:cubicBezTo>
                    <a:pt x="98" y="97"/>
                    <a:pt x="47" y="148"/>
                    <a:pt x="0" y="148"/>
                  </a:cubicBezTo>
                  <a:lnTo>
                    <a:pt x="0" y="195"/>
                  </a:lnTo>
                  <a:lnTo>
                    <a:pt x="47" y="195"/>
                  </a:lnTo>
                  <a:cubicBezTo>
                    <a:pt x="98" y="148"/>
                    <a:pt x="144" y="97"/>
                    <a:pt x="144" y="5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3"/>
            <p:cNvSpPr/>
            <p:nvPr/>
          </p:nvSpPr>
          <p:spPr>
            <a:xfrm>
              <a:off x="9664003" y="2395787"/>
              <a:ext cx="231" cy="2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1DE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3"/>
            <p:cNvSpPr/>
            <p:nvPr/>
          </p:nvSpPr>
          <p:spPr>
            <a:xfrm>
              <a:off x="9630775" y="2316638"/>
              <a:ext cx="33459" cy="101763"/>
            </a:xfrm>
            <a:custGeom>
              <a:rect b="b" l="l" r="r" t="t"/>
              <a:pathLst>
                <a:path extrusionOk="0" h="441" w="145">
                  <a:moveTo>
                    <a:pt x="47" y="0"/>
                  </a:moveTo>
                  <a:cubicBezTo>
                    <a:pt x="47" y="0"/>
                    <a:pt x="47" y="51"/>
                    <a:pt x="1" y="98"/>
                  </a:cubicBezTo>
                  <a:cubicBezTo>
                    <a:pt x="1" y="195"/>
                    <a:pt x="1" y="293"/>
                    <a:pt x="47" y="390"/>
                  </a:cubicBezTo>
                  <a:cubicBezTo>
                    <a:pt x="47" y="390"/>
                    <a:pt x="98" y="390"/>
                    <a:pt x="98" y="441"/>
                  </a:cubicBezTo>
                  <a:lnTo>
                    <a:pt x="145" y="441"/>
                  </a:lnTo>
                  <a:lnTo>
                    <a:pt x="145" y="343"/>
                  </a:lnTo>
                  <a:lnTo>
                    <a:pt x="145" y="246"/>
                  </a:lnTo>
                  <a:cubicBezTo>
                    <a:pt x="145" y="195"/>
                    <a:pt x="145" y="148"/>
                    <a:pt x="98" y="98"/>
                  </a:cubicBezTo>
                  <a:cubicBezTo>
                    <a:pt x="98" y="51"/>
                    <a:pt x="98" y="51"/>
                    <a:pt x="47" y="0"/>
                  </a:cubicBezTo>
                  <a:close/>
                </a:path>
              </a:pathLst>
            </a:custGeom>
            <a:solidFill>
              <a:srgbClr val="BA9B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3"/>
            <p:cNvSpPr/>
            <p:nvPr/>
          </p:nvSpPr>
          <p:spPr>
            <a:xfrm>
              <a:off x="9079966" y="2013658"/>
              <a:ext cx="67610" cy="112608"/>
            </a:xfrm>
            <a:custGeom>
              <a:rect b="b" l="l" r="r" t="t"/>
              <a:pathLst>
                <a:path extrusionOk="0" h="488" w="293">
                  <a:moveTo>
                    <a:pt x="0" y="1"/>
                  </a:moveTo>
                  <a:lnTo>
                    <a:pt x="0" y="1"/>
                  </a:lnTo>
                  <a:cubicBezTo>
                    <a:pt x="51" y="145"/>
                    <a:pt x="148" y="293"/>
                    <a:pt x="246" y="437"/>
                  </a:cubicBezTo>
                  <a:cubicBezTo>
                    <a:pt x="246" y="488"/>
                    <a:pt x="246" y="488"/>
                    <a:pt x="292" y="488"/>
                  </a:cubicBezTo>
                  <a:lnTo>
                    <a:pt x="292" y="4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3"/>
            <p:cNvSpPr/>
            <p:nvPr/>
          </p:nvSpPr>
          <p:spPr>
            <a:xfrm>
              <a:off x="8945206" y="1991274"/>
              <a:ext cx="0" cy="231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3"/>
            <p:cNvSpPr/>
            <p:nvPr/>
          </p:nvSpPr>
          <p:spPr>
            <a:xfrm>
              <a:off x="8945206" y="1991274"/>
              <a:ext cx="213908" cy="22614"/>
            </a:xfrm>
            <a:custGeom>
              <a:rect b="b" l="l" r="r" t="t"/>
              <a:pathLst>
                <a:path extrusionOk="0" h="98" w="927">
                  <a:moveTo>
                    <a:pt x="0" y="1"/>
                  </a:moveTo>
                  <a:lnTo>
                    <a:pt x="0" y="47"/>
                  </a:lnTo>
                  <a:cubicBezTo>
                    <a:pt x="51" y="47"/>
                    <a:pt x="51" y="47"/>
                    <a:pt x="97" y="98"/>
                  </a:cubicBezTo>
                  <a:lnTo>
                    <a:pt x="927" y="98"/>
                  </a:lnTo>
                  <a:cubicBezTo>
                    <a:pt x="635" y="98"/>
                    <a:pt x="343" y="47"/>
                    <a:pt x="51" y="1"/>
                  </a:cubicBezTo>
                  <a:close/>
                </a:path>
              </a:pathLst>
            </a:custGeom>
            <a:solidFill>
              <a:srgbClr val="2E2E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3"/>
            <p:cNvSpPr/>
            <p:nvPr/>
          </p:nvSpPr>
          <p:spPr>
            <a:xfrm>
              <a:off x="9079966" y="2013658"/>
              <a:ext cx="11768" cy="231"/>
            </a:xfrm>
            <a:custGeom>
              <a:rect b="b" l="l" r="r" t="t"/>
              <a:pathLst>
                <a:path extrusionOk="0" h="1" w="5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3"/>
            <p:cNvSpPr/>
            <p:nvPr/>
          </p:nvSpPr>
          <p:spPr>
            <a:xfrm>
              <a:off x="8787832" y="1215017"/>
              <a:ext cx="483657" cy="646576"/>
            </a:xfrm>
            <a:custGeom>
              <a:rect b="b" l="l" r="r" t="t"/>
              <a:pathLst>
                <a:path extrusionOk="0" h="2802" w="2096">
                  <a:moveTo>
                    <a:pt x="1529" y="0"/>
                  </a:moveTo>
                  <a:cubicBezTo>
                    <a:pt x="1028" y="0"/>
                    <a:pt x="618" y="410"/>
                    <a:pt x="293" y="736"/>
                  </a:cubicBezTo>
                  <a:cubicBezTo>
                    <a:pt x="195" y="880"/>
                    <a:pt x="98" y="977"/>
                    <a:pt x="51" y="1125"/>
                  </a:cubicBezTo>
                  <a:cubicBezTo>
                    <a:pt x="0" y="1223"/>
                    <a:pt x="0" y="1269"/>
                    <a:pt x="0" y="1320"/>
                  </a:cubicBezTo>
                  <a:cubicBezTo>
                    <a:pt x="0" y="1417"/>
                    <a:pt x="51" y="1464"/>
                    <a:pt x="51" y="1515"/>
                  </a:cubicBezTo>
                  <a:cubicBezTo>
                    <a:pt x="246" y="1904"/>
                    <a:pt x="585" y="2146"/>
                    <a:pt x="927" y="2391"/>
                  </a:cubicBezTo>
                  <a:lnTo>
                    <a:pt x="1071" y="2535"/>
                  </a:lnTo>
                  <a:cubicBezTo>
                    <a:pt x="1122" y="2586"/>
                    <a:pt x="1122" y="2632"/>
                    <a:pt x="1169" y="2632"/>
                  </a:cubicBezTo>
                  <a:cubicBezTo>
                    <a:pt x="1219" y="2730"/>
                    <a:pt x="1317" y="2730"/>
                    <a:pt x="1414" y="2780"/>
                  </a:cubicBezTo>
                  <a:cubicBezTo>
                    <a:pt x="1445" y="2780"/>
                    <a:pt x="1478" y="2801"/>
                    <a:pt x="1497" y="2801"/>
                  </a:cubicBezTo>
                  <a:cubicBezTo>
                    <a:pt x="1506" y="2801"/>
                    <a:pt x="1512" y="2796"/>
                    <a:pt x="1512" y="2780"/>
                  </a:cubicBezTo>
                  <a:cubicBezTo>
                    <a:pt x="1558" y="2780"/>
                    <a:pt x="1609" y="2730"/>
                    <a:pt x="1558" y="2730"/>
                  </a:cubicBezTo>
                  <a:cubicBezTo>
                    <a:pt x="1609" y="2730"/>
                    <a:pt x="1706" y="2632"/>
                    <a:pt x="1656" y="2586"/>
                  </a:cubicBezTo>
                  <a:cubicBezTo>
                    <a:pt x="1706" y="2586"/>
                    <a:pt x="1753" y="2488"/>
                    <a:pt x="1706" y="2488"/>
                  </a:cubicBezTo>
                  <a:cubicBezTo>
                    <a:pt x="1753" y="2488"/>
                    <a:pt x="1804" y="2438"/>
                    <a:pt x="1804" y="2438"/>
                  </a:cubicBezTo>
                  <a:cubicBezTo>
                    <a:pt x="1804" y="2391"/>
                    <a:pt x="1753" y="2340"/>
                    <a:pt x="1753" y="2340"/>
                  </a:cubicBezTo>
                  <a:cubicBezTo>
                    <a:pt x="1706" y="2294"/>
                    <a:pt x="1609" y="2243"/>
                    <a:pt x="1558" y="2243"/>
                  </a:cubicBezTo>
                  <a:cubicBezTo>
                    <a:pt x="1609" y="2243"/>
                    <a:pt x="1656" y="2243"/>
                    <a:pt x="1656" y="2196"/>
                  </a:cubicBezTo>
                  <a:cubicBezTo>
                    <a:pt x="1609" y="2146"/>
                    <a:pt x="1558" y="2099"/>
                    <a:pt x="1461" y="2099"/>
                  </a:cubicBezTo>
                  <a:cubicBezTo>
                    <a:pt x="1317" y="2099"/>
                    <a:pt x="1219" y="2099"/>
                    <a:pt x="1122" y="2001"/>
                  </a:cubicBezTo>
                  <a:cubicBezTo>
                    <a:pt x="1025" y="1951"/>
                    <a:pt x="927" y="1807"/>
                    <a:pt x="877" y="1709"/>
                  </a:cubicBezTo>
                  <a:cubicBezTo>
                    <a:pt x="779" y="1612"/>
                    <a:pt x="682" y="1464"/>
                    <a:pt x="538" y="1367"/>
                  </a:cubicBezTo>
                  <a:cubicBezTo>
                    <a:pt x="779" y="1269"/>
                    <a:pt x="1025" y="1172"/>
                    <a:pt x="1219" y="1075"/>
                  </a:cubicBezTo>
                  <a:cubicBezTo>
                    <a:pt x="1364" y="1028"/>
                    <a:pt x="1558" y="930"/>
                    <a:pt x="1706" y="833"/>
                  </a:cubicBezTo>
                  <a:cubicBezTo>
                    <a:pt x="1804" y="736"/>
                    <a:pt x="1948" y="638"/>
                    <a:pt x="1998" y="490"/>
                  </a:cubicBezTo>
                  <a:cubicBezTo>
                    <a:pt x="2096" y="198"/>
                    <a:pt x="1850" y="4"/>
                    <a:pt x="1609" y="4"/>
                  </a:cubicBezTo>
                  <a:cubicBezTo>
                    <a:pt x="1582" y="1"/>
                    <a:pt x="1556" y="0"/>
                    <a:pt x="1529" y="0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3"/>
            <p:cNvSpPr/>
            <p:nvPr/>
          </p:nvSpPr>
          <p:spPr>
            <a:xfrm>
              <a:off x="8787832" y="1215709"/>
              <a:ext cx="314746" cy="551043"/>
            </a:xfrm>
            <a:custGeom>
              <a:rect b="b" l="l" r="r" t="t"/>
              <a:pathLst>
                <a:path extrusionOk="0" h="2388" w="1364">
                  <a:moveTo>
                    <a:pt x="0" y="1317"/>
                  </a:moveTo>
                  <a:cubicBezTo>
                    <a:pt x="0" y="1354"/>
                    <a:pt x="0" y="1393"/>
                    <a:pt x="26" y="1431"/>
                  </a:cubicBezTo>
                  <a:lnTo>
                    <a:pt x="26" y="1431"/>
                  </a:lnTo>
                  <a:cubicBezTo>
                    <a:pt x="13" y="1401"/>
                    <a:pt x="0" y="1365"/>
                    <a:pt x="0" y="1317"/>
                  </a:cubicBezTo>
                  <a:close/>
                  <a:moveTo>
                    <a:pt x="1364" y="1"/>
                  </a:moveTo>
                  <a:cubicBezTo>
                    <a:pt x="927" y="98"/>
                    <a:pt x="585" y="441"/>
                    <a:pt x="293" y="733"/>
                  </a:cubicBezTo>
                  <a:cubicBezTo>
                    <a:pt x="195" y="877"/>
                    <a:pt x="98" y="974"/>
                    <a:pt x="51" y="1122"/>
                  </a:cubicBezTo>
                  <a:cubicBezTo>
                    <a:pt x="35" y="1137"/>
                    <a:pt x="23" y="1153"/>
                    <a:pt x="16" y="1171"/>
                  </a:cubicBezTo>
                  <a:lnTo>
                    <a:pt x="16" y="1171"/>
                  </a:lnTo>
                  <a:cubicBezTo>
                    <a:pt x="11" y="1170"/>
                    <a:pt x="6" y="1169"/>
                    <a:pt x="0" y="1169"/>
                  </a:cubicBezTo>
                  <a:lnTo>
                    <a:pt x="0" y="1317"/>
                  </a:lnTo>
                  <a:cubicBezTo>
                    <a:pt x="0" y="1251"/>
                    <a:pt x="0" y="1207"/>
                    <a:pt x="16" y="1171"/>
                  </a:cubicBezTo>
                  <a:lnTo>
                    <a:pt x="16" y="1171"/>
                  </a:lnTo>
                  <a:cubicBezTo>
                    <a:pt x="51" y="1180"/>
                    <a:pt x="51" y="1220"/>
                    <a:pt x="51" y="1220"/>
                  </a:cubicBezTo>
                  <a:cubicBezTo>
                    <a:pt x="98" y="1266"/>
                    <a:pt x="98" y="1317"/>
                    <a:pt x="98" y="1364"/>
                  </a:cubicBezTo>
                  <a:cubicBezTo>
                    <a:pt x="51" y="1414"/>
                    <a:pt x="51" y="1414"/>
                    <a:pt x="51" y="1461"/>
                  </a:cubicBezTo>
                  <a:cubicBezTo>
                    <a:pt x="41" y="1451"/>
                    <a:pt x="32" y="1441"/>
                    <a:pt x="26" y="1431"/>
                  </a:cubicBezTo>
                  <a:lnTo>
                    <a:pt x="26" y="1431"/>
                  </a:lnTo>
                  <a:cubicBezTo>
                    <a:pt x="38" y="1462"/>
                    <a:pt x="51" y="1486"/>
                    <a:pt x="51" y="1512"/>
                  </a:cubicBezTo>
                  <a:cubicBezTo>
                    <a:pt x="246" y="1851"/>
                    <a:pt x="538" y="2143"/>
                    <a:pt x="877" y="2388"/>
                  </a:cubicBezTo>
                  <a:lnTo>
                    <a:pt x="877" y="1753"/>
                  </a:lnTo>
                  <a:lnTo>
                    <a:pt x="877" y="1706"/>
                  </a:lnTo>
                  <a:cubicBezTo>
                    <a:pt x="779" y="1609"/>
                    <a:pt x="682" y="1461"/>
                    <a:pt x="538" y="1364"/>
                  </a:cubicBezTo>
                  <a:cubicBezTo>
                    <a:pt x="682" y="1317"/>
                    <a:pt x="779" y="1266"/>
                    <a:pt x="877" y="1220"/>
                  </a:cubicBezTo>
                  <a:cubicBezTo>
                    <a:pt x="927" y="927"/>
                    <a:pt x="927" y="635"/>
                    <a:pt x="1071" y="390"/>
                  </a:cubicBezTo>
                  <a:cubicBezTo>
                    <a:pt x="1122" y="293"/>
                    <a:pt x="1169" y="246"/>
                    <a:pt x="1219" y="246"/>
                  </a:cubicBezTo>
                  <a:lnTo>
                    <a:pt x="1169" y="246"/>
                  </a:lnTo>
                  <a:cubicBezTo>
                    <a:pt x="1219" y="149"/>
                    <a:pt x="1317" y="98"/>
                    <a:pt x="1364" y="1"/>
                  </a:cubicBezTo>
                  <a:close/>
                </a:path>
              </a:pathLst>
            </a:custGeom>
            <a:solidFill>
              <a:srgbClr val="B1A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3"/>
            <p:cNvSpPr/>
            <p:nvPr/>
          </p:nvSpPr>
          <p:spPr>
            <a:xfrm>
              <a:off x="8787832" y="1485230"/>
              <a:ext cx="22614" cy="67842"/>
            </a:xfrm>
            <a:custGeom>
              <a:rect b="b" l="l" r="r" t="t"/>
              <a:pathLst>
                <a:path extrusionOk="0" h="294" w="98">
                  <a:moveTo>
                    <a:pt x="0" y="1"/>
                  </a:moveTo>
                  <a:lnTo>
                    <a:pt x="0" y="149"/>
                  </a:lnTo>
                  <a:cubicBezTo>
                    <a:pt x="0" y="196"/>
                    <a:pt x="0" y="246"/>
                    <a:pt x="51" y="293"/>
                  </a:cubicBezTo>
                  <a:cubicBezTo>
                    <a:pt x="51" y="246"/>
                    <a:pt x="51" y="246"/>
                    <a:pt x="98" y="196"/>
                  </a:cubicBezTo>
                  <a:cubicBezTo>
                    <a:pt x="98" y="149"/>
                    <a:pt x="98" y="98"/>
                    <a:pt x="51" y="52"/>
                  </a:cubicBezTo>
                  <a:cubicBezTo>
                    <a:pt x="51" y="52"/>
                    <a:pt x="51" y="1"/>
                    <a:pt x="0" y="1"/>
                  </a:cubicBezTo>
                  <a:close/>
                </a:path>
              </a:pathLst>
            </a:custGeom>
            <a:solidFill>
              <a:srgbClr val="AE8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3"/>
            <p:cNvSpPr/>
            <p:nvPr/>
          </p:nvSpPr>
          <p:spPr>
            <a:xfrm>
              <a:off x="8934360" y="1249861"/>
              <a:ext cx="404509" cy="760107"/>
            </a:xfrm>
            <a:custGeom>
              <a:rect b="b" l="l" r="r" t="t"/>
              <a:pathLst>
                <a:path extrusionOk="0" h="3294" w="1753">
                  <a:moveTo>
                    <a:pt x="826" y="1"/>
                  </a:moveTo>
                  <a:cubicBezTo>
                    <a:pt x="631" y="47"/>
                    <a:pt x="534" y="47"/>
                    <a:pt x="436" y="242"/>
                  </a:cubicBezTo>
                  <a:cubicBezTo>
                    <a:pt x="292" y="585"/>
                    <a:pt x="242" y="974"/>
                    <a:pt x="242" y="1313"/>
                  </a:cubicBezTo>
                  <a:cubicBezTo>
                    <a:pt x="242" y="1753"/>
                    <a:pt x="292" y="2240"/>
                    <a:pt x="144" y="2676"/>
                  </a:cubicBezTo>
                  <a:cubicBezTo>
                    <a:pt x="98" y="2824"/>
                    <a:pt x="0" y="2922"/>
                    <a:pt x="0" y="3066"/>
                  </a:cubicBezTo>
                  <a:lnTo>
                    <a:pt x="0" y="3116"/>
                  </a:lnTo>
                  <a:cubicBezTo>
                    <a:pt x="0" y="3163"/>
                    <a:pt x="47" y="3214"/>
                    <a:pt x="98" y="3214"/>
                  </a:cubicBezTo>
                  <a:cubicBezTo>
                    <a:pt x="351" y="3270"/>
                    <a:pt x="606" y="3294"/>
                    <a:pt x="860" y="3294"/>
                  </a:cubicBezTo>
                  <a:cubicBezTo>
                    <a:pt x="1044" y="3294"/>
                    <a:pt x="1227" y="3282"/>
                    <a:pt x="1410" y="3260"/>
                  </a:cubicBezTo>
                  <a:lnTo>
                    <a:pt x="1461" y="3260"/>
                  </a:lnTo>
                  <a:cubicBezTo>
                    <a:pt x="1507" y="3260"/>
                    <a:pt x="1507" y="3214"/>
                    <a:pt x="1507" y="3214"/>
                  </a:cubicBezTo>
                  <a:cubicBezTo>
                    <a:pt x="1605" y="2579"/>
                    <a:pt x="1702" y="1897"/>
                    <a:pt x="1753" y="1266"/>
                  </a:cubicBezTo>
                  <a:cubicBezTo>
                    <a:pt x="1753" y="1072"/>
                    <a:pt x="1753" y="826"/>
                    <a:pt x="1702" y="631"/>
                  </a:cubicBezTo>
                  <a:cubicBezTo>
                    <a:pt x="1655" y="437"/>
                    <a:pt x="1558" y="242"/>
                    <a:pt x="1363" y="98"/>
                  </a:cubicBezTo>
                  <a:cubicBezTo>
                    <a:pt x="1215" y="1"/>
                    <a:pt x="1021" y="1"/>
                    <a:pt x="826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3"/>
            <p:cNvSpPr/>
            <p:nvPr/>
          </p:nvSpPr>
          <p:spPr>
            <a:xfrm>
              <a:off x="9079966" y="1462847"/>
              <a:ext cx="247367" cy="314750"/>
            </a:xfrm>
            <a:custGeom>
              <a:rect b="b" l="l" r="r" t="t"/>
              <a:pathLst>
                <a:path extrusionOk="0" h="1364" w="1072">
                  <a:moveTo>
                    <a:pt x="0" y="1"/>
                  </a:moveTo>
                  <a:lnTo>
                    <a:pt x="0" y="1"/>
                  </a:lnTo>
                  <a:cubicBezTo>
                    <a:pt x="51" y="293"/>
                    <a:pt x="195" y="538"/>
                    <a:pt x="343" y="733"/>
                  </a:cubicBezTo>
                  <a:cubicBezTo>
                    <a:pt x="538" y="974"/>
                    <a:pt x="779" y="1220"/>
                    <a:pt x="1024" y="1364"/>
                  </a:cubicBezTo>
                  <a:cubicBezTo>
                    <a:pt x="1024" y="1266"/>
                    <a:pt x="1024" y="1169"/>
                    <a:pt x="1071" y="1072"/>
                  </a:cubicBezTo>
                  <a:cubicBezTo>
                    <a:pt x="1024" y="1025"/>
                    <a:pt x="974" y="1025"/>
                    <a:pt x="927" y="974"/>
                  </a:cubicBezTo>
                  <a:cubicBezTo>
                    <a:pt x="584" y="780"/>
                    <a:pt x="148" y="441"/>
                    <a:pt x="0" y="1"/>
                  </a:cubicBez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3"/>
            <p:cNvSpPr/>
            <p:nvPr/>
          </p:nvSpPr>
          <p:spPr>
            <a:xfrm>
              <a:off x="9069120" y="1283090"/>
              <a:ext cx="651876" cy="458279"/>
            </a:xfrm>
            <a:custGeom>
              <a:rect b="b" l="l" r="r" t="t"/>
              <a:pathLst>
                <a:path extrusionOk="0" h="1986" w="2825">
                  <a:moveTo>
                    <a:pt x="2384" y="1"/>
                  </a:moveTo>
                  <a:cubicBezTo>
                    <a:pt x="2337" y="1"/>
                    <a:pt x="2337" y="51"/>
                    <a:pt x="2287" y="98"/>
                  </a:cubicBezTo>
                  <a:cubicBezTo>
                    <a:pt x="2287" y="149"/>
                    <a:pt x="2240" y="195"/>
                    <a:pt x="2240" y="246"/>
                  </a:cubicBezTo>
                  <a:cubicBezTo>
                    <a:pt x="2240" y="246"/>
                    <a:pt x="2189" y="195"/>
                    <a:pt x="2189" y="149"/>
                  </a:cubicBezTo>
                  <a:cubicBezTo>
                    <a:pt x="2142" y="195"/>
                    <a:pt x="2092" y="293"/>
                    <a:pt x="2092" y="390"/>
                  </a:cubicBezTo>
                  <a:cubicBezTo>
                    <a:pt x="2092" y="538"/>
                    <a:pt x="2142" y="635"/>
                    <a:pt x="2092" y="733"/>
                  </a:cubicBezTo>
                  <a:cubicBezTo>
                    <a:pt x="2045" y="877"/>
                    <a:pt x="1948" y="974"/>
                    <a:pt x="1850" y="1025"/>
                  </a:cubicBezTo>
                  <a:cubicBezTo>
                    <a:pt x="1753" y="1169"/>
                    <a:pt x="1605" y="1266"/>
                    <a:pt x="1558" y="1414"/>
                  </a:cubicBezTo>
                  <a:cubicBezTo>
                    <a:pt x="1410" y="1220"/>
                    <a:pt x="1266" y="1025"/>
                    <a:pt x="1169" y="780"/>
                  </a:cubicBezTo>
                  <a:cubicBezTo>
                    <a:pt x="1071" y="635"/>
                    <a:pt x="923" y="487"/>
                    <a:pt x="826" y="390"/>
                  </a:cubicBezTo>
                  <a:cubicBezTo>
                    <a:pt x="682" y="293"/>
                    <a:pt x="585" y="195"/>
                    <a:pt x="437" y="149"/>
                  </a:cubicBezTo>
                  <a:cubicBezTo>
                    <a:pt x="414" y="145"/>
                    <a:pt x="392" y="143"/>
                    <a:pt x="372" y="143"/>
                  </a:cubicBezTo>
                  <a:cubicBezTo>
                    <a:pt x="123" y="143"/>
                    <a:pt x="0" y="409"/>
                    <a:pt x="0" y="635"/>
                  </a:cubicBezTo>
                  <a:cubicBezTo>
                    <a:pt x="47" y="1169"/>
                    <a:pt x="585" y="1512"/>
                    <a:pt x="974" y="1753"/>
                  </a:cubicBezTo>
                  <a:cubicBezTo>
                    <a:pt x="1118" y="1851"/>
                    <a:pt x="1266" y="1948"/>
                    <a:pt x="1410" y="1948"/>
                  </a:cubicBezTo>
                  <a:cubicBezTo>
                    <a:pt x="1459" y="1973"/>
                    <a:pt x="1496" y="1986"/>
                    <a:pt x="1527" y="1986"/>
                  </a:cubicBezTo>
                  <a:cubicBezTo>
                    <a:pt x="1557" y="1986"/>
                    <a:pt x="1582" y="1973"/>
                    <a:pt x="1605" y="1948"/>
                  </a:cubicBezTo>
                  <a:cubicBezTo>
                    <a:pt x="1656" y="1948"/>
                    <a:pt x="1702" y="1901"/>
                    <a:pt x="1753" y="1851"/>
                  </a:cubicBezTo>
                  <a:cubicBezTo>
                    <a:pt x="2142" y="1609"/>
                    <a:pt x="2337" y="1266"/>
                    <a:pt x="2532" y="877"/>
                  </a:cubicBezTo>
                  <a:cubicBezTo>
                    <a:pt x="2532" y="830"/>
                    <a:pt x="2579" y="733"/>
                    <a:pt x="2579" y="682"/>
                  </a:cubicBezTo>
                  <a:cubicBezTo>
                    <a:pt x="2629" y="682"/>
                    <a:pt x="2676" y="635"/>
                    <a:pt x="2727" y="585"/>
                  </a:cubicBezTo>
                  <a:cubicBezTo>
                    <a:pt x="2773" y="487"/>
                    <a:pt x="2773" y="390"/>
                    <a:pt x="2773" y="293"/>
                  </a:cubicBezTo>
                  <a:cubicBezTo>
                    <a:pt x="2773" y="293"/>
                    <a:pt x="2824" y="246"/>
                    <a:pt x="2773" y="195"/>
                  </a:cubicBezTo>
                  <a:cubicBezTo>
                    <a:pt x="2773" y="172"/>
                    <a:pt x="2762" y="160"/>
                    <a:pt x="2744" y="160"/>
                  </a:cubicBezTo>
                  <a:cubicBezTo>
                    <a:pt x="2726" y="160"/>
                    <a:pt x="2701" y="172"/>
                    <a:pt x="2676" y="195"/>
                  </a:cubicBezTo>
                  <a:cubicBezTo>
                    <a:pt x="2713" y="124"/>
                    <a:pt x="2671" y="80"/>
                    <a:pt x="2625" y="80"/>
                  </a:cubicBezTo>
                  <a:cubicBezTo>
                    <a:pt x="2609" y="80"/>
                    <a:pt x="2592" y="86"/>
                    <a:pt x="2579" y="98"/>
                  </a:cubicBezTo>
                  <a:cubicBezTo>
                    <a:pt x="2579" y="65"/>
                    <a:pt x="2530" y="30"/>
                    <a:pt x="2485" y="30"/>
                  </a:cubicBezTo>
                  <a:cubicBezTo>
                    <a:pt x="2467" y="30"/>
                    <a:pt x="2448" y="36"/>
                    <a:pt x="2435" y="51"/>
                  </a:cubicBezTo>
                  <a:lnTo>
                    <a:pt x="2384" y="1"/>
                  </a:ln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3"/>
            <p:cNvSpPr/>
            <p:nvPr/>
          </p:nvSpPr>
          <p:spPr>
            <a:xfrm>
              <a:off x="9394483" y="1709985"/>
              <a:ext cx="79379" cy="34382"/>
            </a:xfrm>
            <a:custGeom>
              <a:rect b="b" l="l" r="r" t="t"/>
              <a:pathLst>
                <a:path extrusionOk="0" h="149" w="344">
                  <a:moveTo>
                    <a:pt x="246" y="1"/>
                  </a:moveTo>
                  <a:cubicBezTo>
                    <a:pt x="195" y="1"/>
                    <a:pt x="148" y="1"/>
                    <a:pt x="98" y="51"/>
                  </a:cubicBezTo>
                  <a:cubicBezTo>
                    <a:pt x="51" y="51"/>
                    <a:pt x="0" y="98"/>
                    <a:pt x="0" y="98"/>
                  </a:cubicBezTo>
                  <a:cubicBezTo>
                    <a:pt x="51" y="149"/>
                    <a:pt x="98" y="149"/>
                    <a:pt x="98" y="149"/>
                  </a:cubicBezTo>
                  <a:cubicBezTo>
                    <a:pt x="148" y="149"/>
                    <a:pt x="195" y="98"/>
                    <a:pt x="195" y="98"/>
                  </a:cubicBezTo>
                  <a:cubicBezTo>
                    <a:pt x="292" y="98"/>
                    <a:pt x="292" y="51"/>
                    <a:pt x="343" y="51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rgbClr val="BA9B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3"/>
            <p:cNvSpPr/>
            <p:nvPr/>
          </p:nvSpPr>
          <p:spPr>
            <a:xfrm>
              <a:off x="9057352" y="990955"/>
              <a:ext cx="269980" cy="382361"/>
            </a:xfrm>
            <a:custGeom>
              <a:rect b="b" l="l" r="r" t="t"/>
              <a:pathLst>
                <a:path extrusionOk="0" h="1657" w="1170">
                  <a:moveTo>
                    <a:pt x="636" y="1"/>
                  </a:moveTo>
                  <a:cubicBezTo>
                    <a:pt x="636" y="149"/>
                    <a:pt x="636" y="293"/>
                    <a:pt x="585" y="441"/>
                  </a:cubicBezTo>
                  <a:cubicBezTo>
                    <a:pt x="488" y="585"/>
                    <a:pt x="441" y="733"/>
                    <a:pt x="344" y="830"/>
                  </a:cubicBezTo>
                  <a:cubicBezTo>
                    <a:pt x="246" y="975"/>
                    <a:pt x="98" y="1072"/>
                    <a:pt x="1" y="1220"/>
                  </a:cubicBezTo>
                  <a:cubicBezTo>
                    <a:pt x="87" y="1196"/>
                    <a:pt x="172" y="1183"/>
                    <a:pt x="255" y="1183"/>
                  </a:cubicBezTo>
                  <a:cubicBezTo>
                    <a:pt x="504" y="1183"/>
                    <a:pt x="731" y="1293"/>
                    <a:pt x="877" y="1512"/>
                  </a:cubicBezTo>
                  <a:cubicBezTo>
                    <a:pt x="928" y="1559"/>
                    <a:pt x="1025" y="1656"/>
                    <a:pt x="1122" y="1656"/>
                  </a:cubicBezTo>
                  <a:cubicBezTo>
                    <a:pt x="1122" y="1461"/>
                    <a:pt x="974" y="1364"/>
                    <a:pt x="974" y="1169"/>
                  </a:cubicBezTo>
                  <a:cubicBezTo>
                    <a:pt x="974" y="1025"/>
                    <a:pt x="1025" y="830"/>
                    <a:pt x="1169" y="733"/>
                  </a:cubicBezTo>
                  <a:lnTo>
                    <a:pt x="1169" y="682"/>
                  </a:lnTo>
                  <a:cubicBezTo>
                    <a:pt x="1122" y="585"/>
                    <a:pt x="1072" y="538"/>
                    <a:pt x="1025" y="441"/>
                  </a:cubicBezTo>
                  <a:lnTo>
                    <a:pt x="877" y="293"/>
                  </a:lnTo>
                  <a:cubicBezTo>
                    <a:pt x="830" y="196"/>
                    <a:pt x="733" y="98"/>
                    <a:pt x="636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3"/>
            <p:cNvSpPr/>
            <p:nvPr/>
          </p:nvSpPr>
          <p:spPr>
            <a:xfrm>
              <a:off x="9304489" y="1170712"/>
              <a:ext cx="11999" cy="11999"/>
            </a:xfrm>
            <a:custGeom>
              <a:rect b="b" l="l" r="r" t="t"/>
              <a:pathLst>
                <a:path extrusionOk="0" h="52" w="52">
                  <a:moveTo>
                    <a:pt x="51" y="1"/>
                  </a:moveTo>
                  <a:lnTo>
                    <a:pt x="1" y="51"/>
                  </a:lnTo>
                  <a:lnTo>
                    <a:pt x="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3"/>
            <p:cNvSpPr/>
            <p:nvPr/>
          </p:nvSpPr>
          <p:spPr>
            <a:xfrm>
              <a:off x="9248878" y="1080949"/>
              <a:ext cx="67610" cy="101763"/>
            </a:xfrm>
            <a:custGeom>
              <a:rect b="b" l="l" r="r" t="t"/>
              <a:pathLst>
                <a:path extrusionOk="0" h="441" w="293">
                  <a:moveTo>
                    <a:pt x="0" y="0"/>
                  </a:moveTo>
                  <a:lnTo>
                    <a:pt x="0" y="0"/>
                  </a:lnTo>
                  <a:cubicBezTo>
                    <a:pt x="47" y="195"/>
                    <a:pt x="144" y="343"/>
                    <a:pt x="242" y="440"/>
                  </a:cubicBezTo>
                  <a:lnTo>
                    <a:pt x="292" y="390"/>
                  </a:lnTo>
                  <a:cubicBezTo>
                    <a:pt x="242" y="343"/>
                    <a:pt x="242" y="292"/>
                    <a:pt x="195" y="246"/>
                  </a:cubicBezTo>
                  <a:cubicBezTo>
                    <a:pt x="144" y="195"/>
                    <a:pt x="47" y="98"/>
                    <a:pt x="0" y="0"/>
                  </a:cubicBezTo>
                  <a:close/>
                </a:path>
              </a:pathLst>
            </a:custGeom>
            <a:solidFill>
              <a:srgbClr val="B1A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3"/>
            <p:cNvSpPr/>
            <p:nvPr/>
          </p:nvSpPr>
          <p:spPr>
            <a:xfrm>
              <a:off x="9136500" y="788814"/>
              <a:ext cx="347975" cy="395976"/>
            </a:xfrm>
            <a:custGeom>
              <a:rect b="b" l="l" r="r" t="t"/>
              <a:pathLst>
                <a:path extrusionOk="0" h="1716" w="1508">
                  <a:moveTo>
                    <a:pt x="974" y="1"/>
                  </a:moveTo>
                  <a:cubicBezTo>
                    <a:pt x="682" y="1"/>
                    <a:pt x="437" y="149"/>
                    <a:pt x="293" y="343"/>
                  </a:cubicBezTo>
                  <a:cubicBezTo>
                    <a:pt x="1" y="830"/>
                    <a:pt x="390" y="1169"/>
                    <a:pt x="682" y="1512"/>
                  </a:cubicBezTo>
                  <a:cubicBezTo>
                    <a:pt x="729" y="1609"/>
                    <a:pt x="826" y="1656"/>
                    <a:pt x="877" y="1706"/>
                  </a:cubicBezTo>
                  <a:cubicBezTo>
                    <a:pt x="902" y="1713"/>
                    <a:pt x="927" y="1715"/>
                    <a:pt x="951" y="1715"/>
                  </a:cubicBezTo>
                  <a:cubicBezTo>
                    <a:pt x="1108" y="1715"/>
                    <a:pt x="1228" y="1590"/>
                    <a:pt x="1313" y="1461"/>
                  </a:cubicBezTo>
                  <a:cubicBezTo>
                    <a:pt x="1410" y="1266"/>
                    <a:pt x="1461" y="1025"/>
                    <a:pt x="1508" y="830"/>
                  </a:cubicBezTo>
                  <a:cubicBezTo>
                    <a:pt x="1508" y="635"/>
                    <a:pt x="1508" y="487"/>
                    <a:pt x="1461" y="343"/>
                  </a:cubicBezTo>
                  <a:cubicBezTo>
                    <a:pt x="1410" y="195"/>
                    <a:pt x="1266" y="98"/>
                    <a:pt x="1118" y="51"/>
                  </a:cubicBezTo>
                  <a:cubicBezTo>
                    <a:pt x="1072" y="1"/>
                    <a:pt x="1021" y="1"/>
                    <a:pt x="974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3"/>
            <p:cNvSpPr/>
            <p:nvPr/>
          </p:nvSpPr>
          <p:spPr>
            <a:xfrm>
              <a:off x="9394483" y="957726"/>
              <a:ext cx="45227" cy="22845"/>
            </a:xfrm>
            <a:custGeom>
              <a:rect b="b" l="l" r="r" t="t"/>
              <a:pathLst>
                <a:path extrusionOk="0" h="99" w="196">
                  <a:moveTo>
                    <a:pt x="0" y="1"/>
                  </a:moveTo>
                  <a:lnTo>
                    <a:pt x="0" y="48"/>
                  </a:lnTo>
                  <a:lnTo>
                    <a:pt x="148" y="48"/>
                  </a:lnTo>
                  <a:cubicBezTo>
                    <a:pt x="195" y="48"/>
                    <a:pt x="195" y="98"/>
                    <a:pt x="195" y="98"/>
                  </a:cubicBezTo>
                  <a:lnTo>
                    <a:pt x="195" y="4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3"/>
            <p:cNvSpPr/>
            <p:nvPr/>
          </p:nvSpPr>
          <p:spPr>
            <a:xfrm>
              <a:off x="9451018" y="1002723"/>
              <a:ext cx="33459" cy="67611"/>
            </a:xfrm>
            <a:custGeom>
              <a:rect b="b" l="l" r="r" t="t"/>
              <a:pathLst>
                <a:path extrusionOk="0" h="293" w="145">
                  <a:moveTo>
                    <a:pt x="98" y="1"/>
                  </a:moveTo>
                  <a:lnTo>
                    <a:pt x="47" y="98"/>
                  </a:lnTo>
                  <a:cubicBezTo>
                    <a:pt x="47" y="145"/>
                    <a:pt x="1" y="195"/>
                    <a:pt x="1" y="242"/>
                  </a:cubicBezTo>
                  <a:lnTo>
                    <a:pt x="1" y="293"/>
                  </a:lnTo>
                  <a:lnTo>
                    <a:pt x="145" y="293"/>
                  </a:lnTo>
                  <a:lnTo>
                    <a:pt x="145" y="242"/>
                  </a:lnTo>
                  <a:cubicBezTo>
                    <a:pt x="145" y="195"/>
                    <a:pt x="145" y="47"/>
                    <a:pt x="98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3"/>
            <p:cNvSpPr/>
            <p:nvPr/>
          </p:nvSpPr>
          <p:spPr>
            <a:xfrm>
              <a:off x="9461863" y="1002723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51" y="1"/>
                  </a:moveTo>
                  <a:cubicBezTo>
                    <a:pt x="51" y="1"/>
                    <a:pt x="51" y="47"/>
                    <a:pt x="0" y="98"/>
                  </a:cubicBezTo>
                  <a:cubicBezTo>
                    <a:pt x="51" y="98"/>
                    <a:pt x="51" y="47"/>
                    <a:pt x="51" y="47"/>
                  </a:cubicBezTo>
                  <a:lnTo>
                    <a:pt x="96" y="47"/>
                  </a:lnTo>
                  <a:cubicBezTo>
                    <a:pt x="92" y="20"/>
                    <a:pt x="81" y="1"/>
                    <a:pt x="51" y="1"/>
                  </a:cubicBezTo>
                  <a:close/>
                  <a:moveTo>
                    <a:pt x="96" y="47"/>
                  </a:moveTo>
                  <a:cubicBezTo>
                    <a:pt x="98" y="62"/>
                    <a:pt x="98" y="80"/>
                    <a:pt x="98" y="98"/>
                  </a:cubicBezTo>
                  <a:lnTo>
                    <a:pt x="98" y="47"/>
                  </a:lnTo>
                  <a:close/>
                </a:path>
              </a:pathLst>
            </a:custGeom>
            <a:solidFill>
              <a:srgbClr val="B47E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3"/>
            <p:cNvSpPr/>
            <p:nvPr/>
          </p:nvSpPr>
          <p:spPr>
            <a:xfrm>
              <a:off x="9169729" y="710588"/>
              <a:ext cx="326515" cy="325595"/>
            </a:xfrm>
            <a:custGeom>
              <a:rect b="b" l="l" r="r" t="t"/>
              <a:pathLst>
                <a:path extrusionOk="0" h="1411" w="1415">
                  <a:moveTo>
                    <a:pt x="585" y="1"/>
                  </a:moveTo>
                  <a:cubicBezTo>
                    <a:pt x="538" y="1"/>
                    <a:pt x="487" y="48"/>
                    <a:pt x="487" y="98"/>
                  </a:cubicBezTo>
                  <a:lnTo>
                    <a:pt x="390" y="98"/>
                  </a:lnTo>
                  <a:cubicBezTo>
                    <a:pt x="343" y="145"/>
                    <a:pt x="293" y="196"/>
                    <a:pt x="293" y="242"/>
                  </a:cubicBezTo>
                  <a:cubicBezTo>
                    <a:pt x="277" y="227"/>
                    <a:pt x="261" y="222"/>
                    <a:pt x="247" y="222"/>
                  </a:cubicBezTo>
                  <a:cubicBezTo>
                    <a:pt x="218" y="222"/>
                    <a:pt x="195" y="242"/>
                    <a:pt x="195" y="242"/>
                  </a:cubicBezTo>
                  <a:cubicBezTo>
                    <a:pt x="149" y="293"/>
                    <a:pt x="149" y="340"/>
                    <a:pt x="195" y="340"/>
                  </a:cubicBezTo>
                  <a:cubicBezTo>
                    <a:pt x="149" y="340"/>
                    <a:pt x="98" y="390"/>
                    <a:pt x="98" y="390"/>
                  </a:cubicBezTo>
                  <a:cubicBezTo>
                    <a:pt x="98" y="437"/>
                    <a:pt x="149" y="488"/>
                    <a:pt x="149" y="488"/>
                  </a:cubicBezTo>
                  <a:cubicBezTo>
                    <a:pt x="149" y="488"/>
                    <a:pt x="195" y="488"/>
                    <a:pt x="195" y="534"/>
                  </a:cubicBezTo>
                  <a:cubicBezTo>
                    <a:pt x="195" y="534"/>
                    <a:pt x="149" y="585"/>
                    <a:pt x="149" y="632"/>
                  </a:cubicBezTo>
                  <a:cubicBezTo>
                    <a:pt x="149" y="682"/>
                    <a:pt x="149" y="682"/>
                    <a:pt x="98" y="729"/>
                  </a:cubicBezTo>
                  <a:cubicBezTo>
                    <a:pt x="98" y="780"/>
                    <a:pt x="51" y="826"/>
                    <a:pt x="51" y="877"/>
                  </a:cubicBezTo>
                  <a:cubicBezTo>
                    <a:pt x="1" y="1021"/>
                    <a:pt x="51" y="1169"/>
                    <a:pt x="51" y="1313"/>
                  </a:cubicBezTo>
                  <a:lnTo>
                    <a:pt x="51" y="1364"/>
                  </a:lnTo>
                  <a:lnTo>
                    <a:pt x="98" y="1364"/>
                  </a:lnTo>
                  <a:lnTo>
                    <a:pt x="149" y="1411"/>
                  </a:lnTo>
                  <a:cubicBezTo>
                    <a:pt x="195" y="1313"/>
                    <a:pt x="246" y="1267"/>
                    <a:pt x="293" y="1216"/>
                  </a:cubicBezTo>
                  <a:lnTo>
                    <a:pt x="293" y="1169"/>
                  </a:lnTo>
                  <a:lnTo>
                    <a:pt x="293" y="1021"/>
                  </a:lnTo>
                  <a:cubicBezTo>
                    <a:pt x="293" y="974"/>
                    <a:pt x="343" y="877"/>
                    <a:pt x="441" y="877"/>
                  </a:cubicBezTo>
                  <a:cubicBezTo>
                    <a:pt x="487" y="877"/>
                    <a:pt x="487" y="877"/>
                    <a:pt x="538" y="924"/>
                  </a:cubicBezTo>
                  <a:lnTo>
                    <a:pt x="538" y="974"/>
                  </a:lnTo>
                  <a:cubicBezTo>
                    <a:pt x="538" y="1021"/>
                    <a:pt x="487" y="1119"/>
                    <a:pt x="487" y="1169"/>
                  </a:cubicBezTo>
                  <a:lnTo>
                    <a:pt x="538" y="1216"/>
                  </a:lnTo>
                  <a:cubicBezTo>
                    <a:pt x="585" y="1119"/>
                    <a:pt x="585" y="1021"/>
                    <a:pt x="635" y="924"/>
                  </a:cubicBezTo>
                  <a:lnTo>
                    <a:pt x="780" y="780"/>
                  </a:lnTo>
                  <a:cubicBezTo>
                    <a:pt x="830" y="729"/>
                    <a:pt x="830" y="682"/>
                    <a:pt x="830" y="632"/>
                  </a:cubicBezTo>
                  <a:lnTo>
                    <a:pt x="1072" y="632"/>
                  </a:lnTo>
                  <a:cubicBezTo>
                    <a:pt x="1122" y="632"/>
                    <a:pt x="1169" y="632"/>
                    <a:pt x="1169" y="585"/>
                  </a:cubicBezTo>
                  <a:lnTo>
                    <a:pt x="1266" y="682"/>
                  </a:lnTo>
                  <a:cubicBezTo>
                    <a:pt x="1317" y="682"/>
                    <a:pt x="1364" y="682"/>
                    <a:pt x="1364" y="632"/>
                  </a:cubicBezTo>
                  <a:cubicBezTo>
                    <a:pt x="1414" y="632"/>
                    <a:pt x="1414" y="632"/>
                    <a:pt x="1414" y="585"/>
                  </a:cubicBezTo>
                  <a:cubicBezTo>
                    <a:pt x="1414" y="534"/>
                    <a:pt x="1414" y="534"/>
                    <a:pt x="1364" y="534"/>
                  </a:cubicBezTo>
                  <a:cubicBezTo>
                    <a:pt x="1364" y="488"/>
                    <a:pt x="1414" y="488"/>
                    <a:pt x="1414" y="437"/>
                  </a:cubicBezTo>
                  <a:cubicBezTo>
                    <a:pt x="1364" y="437"/>
                    <a:pt x="1364" y="390"/>
                    <a:pt x="1317" y="390"/>
                  </a:cubicBezTo>
                  <a:cubicBezTo>
                    <a:pt x="1364" y="340"/>
                    <a:pt x="1364" y="293"/>
                    <a:pt x="1364" y="242"/>
                  </a:cubicBezTo>
                  <a:cubicBezTo>
                    <a:pt x="1364" y="196"/>
                    <a:pt x="1266" y="196"/>
                    <a:pt x="1266" y="196"/>
                  </a:cubicBezTo>
                  <a:cubicBezTo>
                    <a:pt x="1266" y="196"/>
                    <a:pt x="1266" y="145"/>
                    <a:pt x="1220" y="98"/>
                  </a:cubicBezTo>
                  <a:cubicBezTo>
                    <a:pt x="1220" y="48"/>
                    <a:pt x="1169" y="48"/>
                    <a:pt x="1122" y="48"/>
                  </a:cubicBezTo>
                  <a:cubicBezTo>
                    <a:pt x="1072" y="48"/>
                    <a:pt x="1025" y="98"/>
                    <a:pt x="974" y="98"/>
                  </a:cubicBezTo>
                  <a:cubicBezTo>
                    <a:pt x="974" y="48"/>
                    <a:pt x="928" y="48"/>
                    <a:pt x="877" y="1"/>
                  </a:cubicBezTo>
                  <a:cubicBezTo>
                    <a:pt x="830" y="1"/>
                    <a:pt x="780" y="48"/>
                    <a:pt x="733" y="98"/>
                  </a:cubicBezTo>
                  <a:cubicBezTo>
                    <a:pt x="733" y="1"/>
                    <a:pt x="682" y="1"/>
                    <a:pt x="585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3"/>
            <p:cNvSpPr/>
            <p:nvPr/>
          </p:nvSpPr>
          <p:spPr>
            <a:xfrm>
              <a:off x="9181497" y="912960"/>
              <a:ext cx="89993" cy="123223"/>
            </a:xfrm>
            <a:custGeom>
              <a:rect b="b" l="l" r="r" t="t"/>
              <a:pathLst>
                <a:path extrusionOk="0" h="534" w="390">
                  <a:moveTo>
                    <a:pt x="0" y="436"/>
                  </a:moveTo>
                  <a:lnTo>
                    <a:pt x="0" y="487"/>
                  </a:lnTo>
                  <a:lnTo>
                    <a:pt x="47" y="487"/>
                  </a:lnTo>
                  <a:cubicBezTo>
                    <a:pt x="0" y="487"/>
                    <a:pt x="0" y="436"/>
                    <a:pt x="0" y="436"/>
                  </a:cubicBezTo>
                  <a:close/>
                  <a:moveTo>
                    <a:pt x="390" y="0"/>
                  </a:moveTo>
                  <a:cubicBezTo>
                    <a:pt x="292" y="0"/>
                    <a:pt x="242" y="47"/>
                    <a:pt x="242" y="97"/>
                  </a:cubicBezTo>
                  <a:cubicBezTo>
                    <a:pt x="195" y="144"/>
                    <a:pt x="195" y="242"/>
                    <a:pt x="195" y="292"/>
                  </a:cubicBezTo>
                  <a:lnTo>
                    <a:pt x="195" y="339"/>
                  </a:lnTo>
                  <a:cubicBezTo>
                    <a:pt x="144" y="339"/>
                    <a:pt x="144" y="339"/>
                    <a:pt x="98" y="390"/>
                  </a:cubicBezTo>
                  <a:cubicBezTo>
                    <a:pt x="98" y="390"/>
                    <a:pt x="98" y="436"/>
                    <a:pt x="47" y="436"/>
                  </a:cubicBezTo>
                  <a:lnTo>
                    <a:pt x="47" y="487"/>
                  </a:lnTo>
                  <a:lnTo>
                    <a:pt x="98" y="534"/>
                  </a:lnTo>
                  <a:cubicBezTo>
                    <a:pt x="144" y="436"/>
                    <a:pt x="195" y="390"/>
                    <a:pt x="242" y="339"/>
                  </a:cubicBezTo>
                  <a:lnTo>
                    <a:pt x="242" y="292"/>
                  </a:lnTo>
                  <a:lnTo>
                    <a:pt x="242" y="195"/>
                  </a:lnTo>
                  <a:lnTo>
                    <a:pt x="242" y="144"/>
                  </a:lnTo>
                  <a:cubicBezTo>
                    <a:pt x="242" y="97"/>
                    <a:pt x="292" y="0"/>
                    <a:pt x="39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3"/>
            <p:cNvSpPr/>
            <p:nvPr/>
          </p:nvSpPr>
          <p:spPr>
            <a:xfrm>
              <a:off x="9361255" y="856194"/>
              <a:ext cx="55842" cy="231"/>
            </a:xfrm>
            <a:custGeom>
              <a:rect b="b" l="l" r="r" t="t"/>
              <a:pathLst>
                <a:path extrusionOk="0" h="1" w="242">
                  <a:moveTo>
                    <a:pt x="195" y="1"/>
                  </a:moveTo>
                  <a:lnTo>
                    <a:pt x="195" y="1"/>
                  </a:lnTo>
                  <a:lnTo>
                    <a:pt x="195" y="1"/>
                  </a:lnTo>
                  <a:lnTo>
                    <a:pt x="195" y="1"/>
                  </a:lnTo>
                  <a:close/>
                  <a:moveTo>
                    <a:pt x="242" y="1"/>
                  </a:moveTo>
                  <a:lnTo>
                    <a:pt x="195" y="1"/>
                  </a:lnTo>
                  <a:lnTo>
                    <a:pt x="242" y="1"/>
                  </a:lnTo>
                  <a:close/>
                  <a:moveTo>
                    <a:pt x="0" y="1"/>
                  </a:moveTo>
                  <a:lnTo>
                    <a:pt x="47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A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3"/>
            <p:cNvSpPr/>
            <p:nvPr/>
          </p:nvSpPr>
          <p:spPr>
            <a:xfrm>
              <a:off x="9293875" y="833811"/>
              <a:ext cx="202370" cy="157375"/>
            </a:xfrm>
            <a:custGeom>
              <a:rect b="b" l="l" r="r" t="t"/>
              <a:pathLst>
                <a:path extrusionOk="0" h="682" w="877">
                  <a:moveTo>
                    <a:pt x="242" y="0"/>
                  </a:moveTo>
                  <a:lnTo>
                    <a:pt x="242" y="148"/>
                  </a:lnTo>
                  <a:cubicBezTo>
                    <a:pt x="195" y="195"/>
                    <a:pt x="195" y="246"/>
                    <a:pt x="144" y="246"/>
                  </a:cubicBezTo>
                  <a:cubicBezTo>
                    <a:pt x="47" y="390"/>
                    <a:pt x="0" y="538"/>
                    <a:pt x="0" y="682"/>
                  </a:cubicBezTo>
                  <a:cubicBezTo>
                    <a:pt x="47" y="585"/>
                    <a:pt x="47" y="487"/>
                    <a:pt x="97" y="390"/>
                  </a:cubicBezTo>
                  <a:lnTo>
                    <a:pt x="242" y="246"/>
                  </a:lnTo>
                  <a:cubicBezTo>
                    <a:pt x="242" y="195"/>
                    <a:pt x="292" y="148"/>
                    <a:pt x="292" y="98"/>
                  </a:cubicBezTo>
                  <a:lnTo>
                    <a:pt x="534" y="98"/>
                  </a:lnTo>
                  <a:cubicBezTo>
                    <a:pt x="584" y="98"/>
                    <a:pt x="631" y="98"/>
                    <a:pt x="631" y="51"/>
                  </a:cubicBezTo>
                  <a:lnTo>
                    <a:pt x="728" y="148"/>
                  </a:lnTo>
                  <a:lnTo>
                    <a:pt x="779" y="148"/>
                  </a:lnTo>
                  <a:cubicBezTo>
                    <a:pt x="826" y="148"/>
                    <a:pt x="826" y="148"/>
                    <a:pt x="826" y="98"/>
                  </a:cubicBezTo>
                  <a:cubicBezTo>
                    <a:pt x="876" y="98"/>
                    <a:pt x="876" y="98"/>
                    <a:pt x="876" y="51"/>
                  </a:cubicBezTo>
                  <a:lnTo>
                    <a:pt x="779" y="51"/>
                  </a:lnTo>
                  <a:cubicBezTo>
                    <a:pt x="728" y="51"/>
                    <a:pt x="631" y="51"/>
                    <a:pt x="584" y="0"/>
                  </a:cubicBezTo>
                  <a:cubicBezTo>
                    <a:pt x="584" y="0"/>
                    <a:pt x="584" y="51"/>
                    <a:pt x="534" y="51"/>
                  </a:cubicBezTo>
                  <a:lnTo>
                    <a:pt x="487" y="51"/>
                  </a:lnTo>
                  <a:cubicBezTo>
                    <a:pt x="390" y="51"/>
                    <a:pt x="292" y="51"/>
                    <a:pt x="242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3"/>
            <p:cNvSpPr/>
            <p:nvPr/>
          </p:nvSpPr>
          <p:spPr>
            <a:xfrm>
              <a:off x="9394483" y="923574"/>
              <a:ext cx="56765" cy="11999"/>
            </a:xfrm>
            <a:custGeom>
              <a:rect b="b" l="l" r="r" t="t"/>
              <a:pathLst>
                <a:path extrusionOk="0" h="52" w="246">
                  <a:moveTo>
                    <a:pt x="51" y="1"/>
                  </a:moveTo>
                  <a:cubicBezTo>
                    <a:pt x="0" y="1"/>
                    <a:pt x="0" y="1"/>
                    <a:pt x="0" y="51"/>
                  </a:cubicBezTo>
                  <a:lnTo>
                    <a:pt x="246" y="51"/>
                  </a:lnTo>
                  <a:cubicBezTo>
                    <a:pt x="246" y="1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38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3"/>
            <p:cNvSpPr/>
            <p:nvPr/>
          </p:nvSpPr>
          <p:spPr>
            <a:xfrm>
              <a:off x="9327103" y="1013569"/>
              <a:ext cx="169142" cy="169143"/>
            </a:xfrm>
            <a:custGeom>
              <a:rect b="b" l="l" r="r" t="t"/>
              <a:pathLst>
                <a:path extrusionOk="0" h="733" w="733">
                  <a:moveTo>
                    <a:pt x="635" y="0"/>
                  </a:moveTo>
                  <a:cubicBezTo>
                    <a:pt x="584" y="51"/>
                    <a:pt x="538" y="51"/>
                    <a:pt x="487" y="51"/>
                  </a:cubicBezTo>
                  <a:cubicBezTo>
                    <a:pt x="390" y="51"/>
                    <a:pt x="292" y="51"/>
                    <a:pt x="195" y="98"/>
                  </a:cubicBezTo>
                  <a:lnTo>
                    <a:pt x="148" y="98"/>
                  </a:lnTo>
                  <a:lnTo>
                    <a:pt x="51" y="195"/>
                  </a:lnTo>
                  <a:lnTo>
                    <a:pt x="51" y="246"/>
                  </a:lnTo>
                  <a:lnTo>
                    <a:pt x="51" y="292"/>
                  </a:lnTo>
                  <a:cubicBezTo>
                    <a:pt x="0" y="440"/>
                    <a:pt x="51" y="538"/>
                    <a:pt x="98" y="682"/>
                  </a:cubicBezTo>
                  <a:lnTo>
                    <a:pt x="98" y="732"/>
                  </a:lnTo>
                  <a:lnTo>
                    <a:pt x="195" y="732"/>
                  </a:lnTo>
                  <a:cubicBezTo>
                    <a:pt x="246" y="732"/>
                    <a:pt x="343" y="682"/>
                    <a:pt x="390" y="635"/>
                  </a:cubicBezTo>
                  <a:cubicBezTo>
                    <a:pt x="440" y="635"/>
                    <a:pt x="440" y="584"/>
                    <a:pt x="487" y="538"/>
                  </a:cubicBezTo>
                  <a:cubicBezTo>
                    <a:pt x="584" y="487"/>
                    <a:pt x="682" y="440"/>
                    <a:pt x="682" y="343"/>
                  </a:cubicBezTo>
                  <a:cubicBezTo>
                    <a:pt x="732" y="246"/>
                    <a:pt x="732" y="195"/>
                    <a:pt x="732" y="98"/>
                  </a:cubicBezTo>
                  <a:cubicBezTo>
                    <a:pt x="732" y="51"/>
                    <a:pt x="682" y="0"/>
                    <a:pt x="635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3"/>
            <p:cNvSpPr/>
            <p:nvPr/>
          </p:nvSpPr>
          <p:spPr>
            <a:xfrm>
              <a:off x="9282106" y="946188"/>
              <a:ext cx="79379" cy="101763"/>
            </a:xfrm>
            <a:custGeom>
              <a:rect b="b" l="l" r="r" t="t"/>
              <a:pathLst>
                <a:path extrusionOk="0" h="441" w="344">
                  <a:moveTo>
                    <a:pt x="1" y="0"/>
                  </a:moveTo>
                  <a:cubicBezTo>
                    <a:pt x="98" y="148"/>
                    <a:pt x="195" y="292"/>
                    <a:pt x="343" y="440"/>
                  </a:cubicBezTo>
                  <a:cubicBezTo>
                    <a:pt x="246" y="292"/>
                    <a:pt x="98" y="1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3"/>
            <p:cNvSpPr/>
            <p:nvPr/>
          </p:nvSpPr>
          <p:spPr>
            <a:xfrm>
              <a:off x="9237109" y="968572"/>
              <a:ext cx="101762" cy="134992"/>
            </a:xfrm>
            <a:custGeom>
              <a:rect b="b" l="l" r="r" t="t"/>
              <a:pathLst>
                <a:path extrusionOk="0" h="585" w="441">
                  <a:moveTo>
                    <a:pt x="1" y="51"/>
                  </a:moveTo>
                  <a:lnTo>
                    <a:pt x="1" y="51"/>
                  </a:lnTo>
                  <a:cubicBezTo>
                    <a:pt x="1" y="149"/>
                    <a:pt x="51" y="246"/>
                    <a:pt x="98" y="293"/>
                  </a:cubicBezTo>
                  <a:cubicBezTo>
                    <a:pt x="195" y="390"/>
                    <a:pt x="293" y="487"/>
                    <a:pt x="441" y="585"/>
                  </a:cubicBezTo>
                  <a:lnTo>
                    <a:pt x="441" y="585"/>
                  </a:lnTo>
                  <a:lnTo>
                    <a:pt x="441" y="585"/>
                  </a:lnTo>
                  <a:cubicBezTo>
                    <a:pt x="293" y="487"/>
                    <a:pt x="195" y="390"/>
                    <a:pt x="98" y="293"/>
                  </a:cubicBezTo>
                  <a:cubicBezTo>
                    <a:pt x="51" y="246"/>
                    <a:pt x="1" y="149"/>
                    <a:pt x="1" y="51"/>
                  </a:cubicBezTo>
                  <a:lnTo>
                    <a:pt x="1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3"/>
            <p:cNvSpPr/>
            <p:nvPr/>
          </p:nvSpPr>
          <p:spPr>
            <a:xfrm>
              <a:off x="9237109" y="912960"/>
              <a:ext cx="56996" cy="67611"/>
            </a:xfrm>
            <a:custGeom>
              <a:rect b="b" l="l" r="r" t="t"/>
              <a:pathLst>
                <a:path extrusionOk="0" h="293" w="247">
                  <a:moveTo>
                    <a:pt x="149" y="0"/>
                  </a:moveTo>
                  <a:cubicBezTo>
                    <a:pt x="51" y="0"/>
                    <a:pt x="1" y="97"/>
                    <a:pt x="1" y="144"/>
                  </a:cubicBezTo>
                  <a:lnTo>
                    <a:pt x="1" y="292"/>
                  </a:lnTo>
                  <a:lnTo>
                    <a:pt x="195" y="292"/>
                  </a:lnTo>
                  <a:cubicBezTo>
                    <a:pt x="195" y="242"/>
                    <a:pt x="246" y="144"/>
                    <a:pt x="246" y="97"/>
                  </a:cubicBezTo>
                  <a:lnTo>
                    <a:pt x="246" y="47"/>
                  </a:lnTo>
                  <a:cubicBezTo>
                    <a:pt x="195" y="0"/>
                    <a:pt x="195" y="0"/>
                    <a:pt x="149" y="0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3"/>
            <p:cNvSpPr/>
            <p:nvPr/>
          </p:nvSpPr>
          <p:spPr>
            <a:xfrm>
              <a:off x="9248878" y="935343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47" y="0"/>
                  </a:moveTo>
                  <a:cubicBezTo>
                    <a:pt x="47" y="47"/>
                    <a:pt x="0" y="98"/>
                    <a:pt x="47" y="98"/>
                  </a:cubicBezTo>
                  <a:lnTo>
                    <a:pt x="98" y="9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A08D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3"/>
            <p:cNvSpPr/>
            <p:nvPr/>
          </p:nvSpPr>
          <p:spPr>
            <a:xfrm>
              <a:off x="9416866" y="1080949"/>
              <a:ext cx="67610" cy="34382"/>
            </a:xfrm>
            <a:custGeom>
              <a:rect b="b" l="l" r="r" t="t"/>
              <a:pathLst>
                <a:path extrusionOk="0" h="149" w="293">
                  <a:moveTo>
                    <a:pt x="1" y="0"/>
                  </a:moveTo>
                  <a:cubicBezTo>
                    <a:pt x="51" y="51"/>
                    <a:pt x="149" y="98"/>
                    <a:pt x="246" y="148"/>
                  </a:cubicBezTo>
                  <a:lnTo>
                    <a:pt x="293" y="98"/>
                  </a:lnTo>
                  <a:cubicBezTo>
                    <a:pt x="195" y="98"/>
                    <a:pt x="98" y="51"/>
                    <a:pt x="1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3"/>
            <p:cNvSpPr/>
            <p:nvPr/>
          </p:nvSpPr>
          <p:spPr>
            <a:xfrm>
              <a:off x="9439480" y="1137484"/>
              <a:ext cx="231" cy="2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3"/>
            <p:cNvSpPr/>
            <p:nvPr/>
          </p:nvSpPr>
          <p:spPr>
            <a:xfrm>
              <a:off x="9383638" y="1080949"/>
              <a:ext cx="67610" cy="67611"/>
            </a:xfrm>
            <a:custGeom>
              <a:rect b="b" l="l" r="r" t="t"/>
              <a:pathLst>
                <a:path extrusionOk="0" h="293" w="293">
                  <a:moveTo>
                    <a:pt x="1" y="0"/>
                  </a:moveTo>
                  <a:cubicBezTo>
                    <a:pt x="47" y="148"/>
                    <a:pt x="145" y="195"/>
                    <a:pt x="242" y="292"/>
                  </a:cubicBezTo>
                  <a:lnTo>
                    <a:pt x="242" y="246"/>
                  </a:lnTo>
                  <a:lnTo>
                    <a:pt x="293" y="246"/>
                  </a:lnTo>
                  <a:cubicBezTo>
                    <a:pt x="145" y="195"/>
                    <a:pt x="47" y="98"/>
                    <a:pt x="1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3"/>
            <p:cNvSpPr/>
            <p:nvPr/>
          </p:nvSpPr>
          <p:spPr>
            <a:xfrm>
              <a:off x="9416866" y="1160098"/>
              <a:ext cx="231" cy="2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3"/>
            <p:cNvSpPr/>
            <p:nvPr/>
          </p:nvSpPr>
          <p:spPr>
            <a:xfrm>
              <a:off x="9371869" y="1125946"/>
              <a:ext cx="45227" cy="44997"/>
            </a:xfrm>
            <a:custGeom>
              <a:rect b="b" l="l" r="r" t="t"/>
              <a:pathLst>
                <a:path extrusionOk="0" h="195" w="196">
                  <a:moveTo>
                    <a:pt x="1" y="0"/>
                  </a:moveTo>
                  <a:cubicBezTo>
                    <a:pt x="1" y="51"/>
                    <a:pt x="52" y="148"/>
                    <a:pt x="149" y="195"/>
                  </a:cubicBezTo>
                  <a:lnTo>
                    <a:pt x="196" y="148"/>
                  </a:lnTo>
                  <a:cubicBezTo>
                    <a:pt x="98" y="97"/>
                    <a:pt x="52" y="51"/>
                    <a:pt x="1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3"/>
            <p:cNvSpPr/>
            <p:nvPr/>
          </p:nvSpPr>
          <p:spPr>
            <a:xfrm>
              <a:off x="9361255" y="822966"/>
              <a:ext cx="33459" cy="11076"/>
            </a:xfrm>
            <a:custGeom>
              <a:rect b="b" l="l" r="r" t="t"/>
              <a:pathLst>
                <a:path extrusionOk="0" h="48" w="145">
                  <a:moveTo>
                    <a:pt x="0" y="1"/>
                  </a:moveTo>
                  <a:cubicBezTo>
                    <a:pt x="0" y="1"/>
                    <a:pt x="47" y="1"/>
                    <a:pt x="47" y="47"/>
                  </a:cubicBezTo>
                  <a:lnTo>
                    <a:pt x="144" y="47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3"/>
            <p:cNvSpPr/>
            <p:nvPr/>
          </p:nvSpPr>
          <p:spPr>
            <a:xfrm>
              <a:off x="9406021" y="822966"/>
              <a:ext cx="22844" cy="11076"/>
            </a:xfrm>
            <a:custGeom>
              <a:rect b="b" l="l" r="r" t="t"/>
              <a:pathLst>
                <a:path extrusionOk="0" h="48" w="99">
                  <a:moveTo>
                    <a:pt x="48" y="1"/>
                  </a:moveTo>
                  <a:cubicBezTo>
                    <a:pt x="1" y="1"/>
                    <a:pt x="1" y="47"/>
                    <a:pt x="1" y="47"/>
                  </a:cubicBezTo>
                  <a:lnTo>
                    <a:pt x="48" y="47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3"/>
            <p:cNvSpPr/>
            <p:nvPr/>
          </p:nvSpPr>
          <p:spPr>
            <a:xfrm>
              <a:off x="9439480" y="822966"/>
              <a:ext cx="22614" cy="11076"/>
            </a:xfrm>
            <a:custGeom>
              <a:rect b="b" l="l" r="r" t="t"/>
              <a:pathLst>
                <a:path extrusionOk="0" h="48" w="98">
                  <a:moveTo>
                    <a:pt x="0" y="1"/>
                  </a:moveTo>
                  <a:cubicBezTo>
                    <a:pt x="0" y="1"/>
                    <a:pt x="0" y="47"/>
                    <a:pt x="51" y="47"/>
                  </a:cubicBezTo>
                  <a:lnTo>
                    <a:pt x="97" y="47"/>
                  </a:lnTo>
                  <a:cubicBezTo>
                    <a:pt x="97" y="47"/>
                    <a:pt x="97" y="1"/>
                    <a:pt x="51" y="1"/>
                  </a:cubicBez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3"/>
            <p:cNvSpPr/>
            <p:nvPr/>
          </p:nvSpPr>
          <p:spPr>
            <a:xfrm>
              <a:off x="9473632" y="811428"/>
              <a:ext cx="10845" cy="22614"/>
            </a:xfrm>
            <a:custGeom>
              <a:rect b="b" l="l" r="r" t="t"/>
              <a:pathLst>
                <a:path extrusionOk="0" h="98" w="47">
                  <a:moveTo>
                    <a:pt x="0" y="0"/>
                  </a:moveTo>
                  <a:lnTo>
                    <a:pt x="0" y="51"/>
                  </a:lnTo>
                  <a:lnTo>
                    <a:pt x="0" y="97"/>
                  </a:lnTo>
                  <a:lnTo>
                    <a:pt x="47" y="51"/>
                  </a:lnTo>
                  <a:cubicBezTo>
                    <a:pt x="0" y="5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3"/>
            <p:cNvSpPr/>
            <p:nvPr/>
          </p:nvSpPr>
          <p:spPr>
            <a:xfrm>
              <a:off x="9461863" y="788814"/>
              <a:ext cx="11999" cy="11999"/>
            </a:xfrm>
            <a:custGeom>
              <a:rect b="b" l="l" r="r" t="t"/>
              <a:pathLst>
                <a:path extrusionOk="0" h="52" w="52">
                  <a:moveTo>
                    <a:pt x="51" y="1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3"/>
            <p:cNvSpPr/>
            <p:nvPr/>
          </p:nvSpPr>
          <p:spPr>
            <a:xfrm>
              <a:off x="9349486" y="811428"/>
              <a:ext cx="22614" cy="11769"/>
            </a:xfrm>
            <a:custGeom>
              <a:rect b="b" l="l" r="r" t="t"/>
              <a:pathLst>
                <a:path extrusionOk="0" h="51" w="98">
                  <a:moveTo>
                    <a:pt x="1" y="0"/>
                  </a:moveTo>
                  <a:lnTo>
                    <a:pt x="1" y="51"/>
                  </a:lnTo>
                  <a:lnTo>
                    <a:pt x="51" y="51"/>
                  </a:lnTo>
                  <a:cubicBezTo>
                    <a:pt x="51" y="51"/>
                    <a:pt x="51" y="0"/>
                    <a:pt x="98" y="0"/>
                  </a:cubicBez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3"/>
            <p:cNvSpPr/>
            <p:nvPr/>
          </p:nvSpPr>
          <p:spPr>
            <a:xfrm>
              <a:off x="9327103" y="845580"/>
              <a:ext cx="11768" cy="22614"/>
            </a:xfrm>
            <a:custGeom>
              <a:rect b="b" l="l" r="r" t="t"/>
              <a:pathLst>
                <a:path extrusionOk="0" h="98" w="51">
                  <a:moveTo>
                    <a:pt x="51" y="0"/>
                  </a:moveTo>
                  <a:cubicBezTo>
                    <a:pt x="0" y="0"/>
                    <a:pt x="0" y="0"/>
                    <a:pt x="0" y="47"/>
                  </a:cubicBezTo>
                  <a:lnTo>
                    <a:pt x="0" y="97"/>
                  </a:lnTo>
                  <a:lnTo>
                    <a:pt x="51" y="97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3"/>
            <p:cNvSpPr/>
            <p:nvPr/>
          </p:nvSpPr>
          <p:spPr>
            <a:xfrm>
              <a:off x="9304489" y="867963"/>
              <a:ext cx="11999" cy="11076"/>
            </a:xfrm>
            <a:custGeom>
              <a:rect b="b" l="l" r="r" t="t"/>
              <a:pathLst>
                <a:path extrusionOk="0" h="48" w="52">
                  <a:moveTo>
                    <a:pt x="1" y="0"/>
                  </a:moveTo>
                  <a:lnTo>
                    <a:pt x="1" y="47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3"/>
            <p:cNvSpPr/>
            <p:nvPr/>
          </p:nvSpPr>
          <p:spPr>
            <a:xfrm>
              <a:off x="9304489" y="878808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51" y="0"/>
                  </a:moveTo>
                  <a:lnTo>
                    <a:pt x="1" y="51"/>
                  </a:lnTo>
                  <a:lnTo>
                    <a:pt x="1" y="97"/>
                  </a:lnTo>
                  <a:lnTo>
                    <a:pt x="51" y="97"/>
                  </a:lnTo>
                  <a:lnTo>
                    <a:pt x="51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3"/>
            <p:cNvSpPr/>
            <p:nvPr/>
          </p:nvSpPr>
          <p:spPr>
            <a:xfrm>
              <a:off x="9304489" y="733202"/>
              <a:ext cx="135221" cy="55843"/>
            </a:xfrm>
            <a:custGeom>
              <a:rect b="b" l="l" r="r" t="t"/>
              <a:pathLst>
                <a:path extrusionOk="0" h="242" w="586">
                  <a:moveTo>
                    <a:pt x="538" y="98"/>
                  </a:moveTo>
                  <a:cubicBezTo>
                    <a:pt x="585" y="144"/>
                    <a:pt x="488" y="144"/>
                    <a:pt x="488" y="144"/>
                  </a:cubicBezTo>
                  <a:lnTo>
                    <a:pt x="441" y="144"/>
                  </a:lnTo>
                  <a:lnTo>
                    <a:pt x="441" y="98"/>
                  </a:lnTo>
                  <a:close/>
                  <a:moveTo>
                    <a:pt x="293" y="0"/>
                  </a:moveTo>
                  <a:cubicBezTo>
                    <a:pt x="246" y="0"/>
                    <a:pt x="196" y="47"/>
                    <a:pt x="196" y="98"/>
                  </a:cubicBezTo>
                  <a:cubicBezTo>
                    <a:pt x="196" y="47"/>
                    <a:pt x="149" y="47"/>
                    <a:pt x="149" y="47"/>
                  </a:cubicBezTo>
                  <a:lnTo>
                    <a:pt x="51" y="47"/>
                  </a:lnTo>
                  <a:lnTo>
                    <a:pt x="1" y="98"/>
                  </a:lnTo>
                  <a:lnTo>
                    <a:pt x="1" y="144"/>
                  </a:lnTo>
                  <a:lnTo>
                    <a:pt x="51" y="195"/>
                  </a:lnTo>
                  <a:cubicBezTo>
                    <a:pt x="98" y="195"/>
                    <a:pt x="149" y="144"/>
                    <a:pt x="149" y="144"/>
                  </a:cubicBezTo>
                  <a:cubicBezTo>
                    <a:pt x="149" y="195"/>
                    <a:pt x="196" y="195"/>
                    <a:pt x="246" y="242"/>
                  </a:cubicBezTo>
                  <a:cubicBezTo>
                    <a:pt x="293" y="242"/>
                    <a:pt x="344" y="195"/>
                    <a:pt x="390" y="144"/>
                  </a:cubicBezTo>
                  <a:lnTo>
                    <a:pt x="390" y="144"/>
                  </a:lnTo>
                  <a:cubicBezTo>
                    <a:pt x="344" y="195"/>
                    <a:pt x="441" y="195"/>
                    <a:pt x="488" y="195"/>
                  </a:cubicBezTo>
                  <a:cubicBezTo>
                    <a:pt x="538" y="195"/>
                    <a:pt x="585" y="195"/>
                    <a:pt x="585" y="144"/>
                  </a:cubicBezTo>
                  <a:lnTo>
                    <a:pt x="585" y="47"/>
                  </a:lnTo>
                  <a:lnTo>
                    <a:pt x="538" y="47"/>
                  </a:lnTo>
                  <a:cubicBezTo>
                    <a:pt x="488" y="47"/>
                    <a:pt x="441" y="47"/>
                    <a:pt x="390" y="98"/>
                  </a:cubicBezTo>
                  <a:cubicBezTo>
                    <a:pt x="390" y="47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3"/>
            <p:cNvSpPr/>
            <p:nvPr/>
          </p:nvSpPr>
          <p:spPr>
            <a:xfrm>
              <a:off x="9406021" y="755585"/>
              <a:ext cx="33690" cy="11076"/>
            </a:xfrm>
            <a:custGeom>
              <a:rect b="b" l="l" r="r" t="t"/>
              <a:pathLst>
                <a:path extrusionOk="0" h="48" w="146">
                  <a:moveTo>
                    <a:pt x="1" y="1"/>
                  </a:moveTo>
                  <a:lnTo>
                    <a:pt x="1" y="47"/>
                  </a:lnTo>
                  <a:lnTo>
                    <a:pt x="48" y="47"/>
                  </a:lnTo>
                  <a:cubicBezTo>
                    <a:pt x="48" y="47"/>
                    <a:pt x="145" y="47"/>
                    <a:pt x="98" y="1"/>
                  </a:cubicBezTo>
                  <a:close/>
                </a:path>
              </a:pathLst>
            </a:custGeom>
            <a:solidFill>
              <a:srgbClr val="52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2" name="Google Shape;2072;p63"/>
          <p:cNvSpPr txBox="1"/>
          <p:nvPr/>
        </p:nvSpPr>
        <p:spPr>
          <a:xfrm>
            <a:off x="5751000" y="3821125"/>
            <a:ext cx="2825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73" name="Google Shape;2073;p63"/>
          <p:cNvSpPr txBox="1"/>
          <p:nvPr/>
        </p:nvSpPr>
        <p:spPr>
          <a:xfrm>
            <a:off x="4724400" y="2194169"/>
            <a:ext cx="3852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252C40"/>
                </a:solidFill>
                <a:latin typeface="Patua One"/>
                <a:ea typeface="Patua One"/>
                <a:cs typeface="Patua One"/>
                <a:sym typeface="Patua One"/>
              </a:rPr>
              <a:t>Model Insights</a:t>
            </a:r>
            <a:endParaRPr sz="6000">
              <a:solidFill>
                <a:srgbClr val="252C40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8" name="Google Shape;2078;p64"/>
          <p:cNvGrpSpPr/>
          <p:nvPr/>
        </p:nvGrpSpPr>
        <p:grpSpPr>
          <a:xfrm>
            <a:off x="823574" y="3211715"/>
            <a:ext cx="579452" cy="563231"/>
            <a:chOff x="9043028" y="1356024"/>
            <a:chExt cx="579452" cy="563231"/>
          </a:xfrm>
        </p:grpSpPr>
        <p:sp>
          <p:nvSpPr>
            <p:cNvPr id="2079" name="Google Shape;2079;p64"/>
            <p:cNvSpPr/>
            <p:nvPr/>
          </p:nvSpPr>
          <p:spPr>
            <a:xfrm>
              <a:off x="9051138" y="1356024"/>
              <a:ext cx="563231" cy="563231"/>
            </a:xfrm>
            <a:custGeom>
              <a:rect b="b" l="l" r="r" t="t"/>
              <a:pathLst>
                <a:path extrusionOk="0" h="28403" w="28403">
                  <a:moveTo>
                    <a:pt x="14206" y="1"/>
                  </a:moveTo>
                  <a:cubicBezTo>
                    <a:pt x="6335" y="1"/>
                    <a:pt x="0" y="6335"/>
                    <a:pt x="0" y="14206"/>
                  </a:cubicBezTo>
                  <a:cubicBezTo>
                    <a:pt x="0" y="22069"/>
                    <a:pt x="6335" y="28403"/>
                    <a:pt x="14206" y="28403"/>
                  </a:cubicBezTo>
                  <a:cubicBezTo>
                    <a:pt x="22069" y="28403"/>
                    <a:pt x="28403" y="22069"/>
                    <a:pt x="28403" y="14206"/>
                  </a:cubicBezTo>
                  <a:cubicBezTo>
                    <a:pt x="28403" y="6335"/>
                    <a:pt x="22069" y="1"/>
                    <a:pt x="1420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4"/>
            <p:cNvSpPr/>
            <p:nvPr/>
          </p:nvSpPr>
          <p:spPr>
            <a:xfrm>
              <a:off x="9140271" y="1445156"/>
              <a:ext cx="384960" cy="384960"/>
            </a:xfrm>
            <a:custGeom>
              <a:rect b="b" l="l" r="r" t="t"/>
              <a:pathLst>
                <a:path extrusionOk="0" h="19413" w="19413">
                  <a:moveTo>
                    <a:pt x="9711" y="1"/>
                  </a:moveTo>
                  <a:cubicBezTo>
                    <a:pt x="4292" y="1"/>
                    <a:pt x="1" y="4292"/>
                    <a:pt x="1" y="9711"/>
                  </a:cubicBezTo>
                  <a:cubicBezTo>
                    <a:pt x="1" y="15024"/>
                    <a:pt x="4292" y="19413"/>
                    <a:pt x="9711" y="19413"/>
                  </a:cubicBezTo>
                  <a:cubicBezTo>
                    <a:pt x="15024" y="19413"/>
                    <a:pt x="19413" y="15024"/>
                    <a:pt x="19413" y="9711"/>
                  </a:cubicBezTo>
                  <a:cubicBezTo>
                    <a:pt x="19413" y="4292"/>
                    <a:pt x="15024" y="1"/>
                    <a:pt x="9711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4"/>
            <p:cNvSpPr/>
            <p:nvPr/>
          </p:nvSpPr>
          <p:spPr>
            <a:xfrm>
              <a:off x="9043028" y="1785504"/>
              <a:ext cx="579452" cy="109422"/>
            </a:xfrm>
            <a:custGeom>
              <a:rect b="b" l="l" r="r" t="t"/>
              <a:pathLst>
                <a:path extrusionOk="0" h="5518" w="29221">
                  <a:moveTo>
                    <a:pt x="14615" y="1"/>
                  </a:moveTo>
                  <a:lnTo>
                    <a:pt x="10937" y="1129"/>
                  </a:lnTo>
                  <a:cubicBezTo>
                    <a:pt x="10937" y="1129"/>
                    <a:pt x="1" y="1129"/>
                    <a:pt x="2044" y="5518"/>
                  </a:cubicBezTo>
                  <a:lnTo>
                    <a:pt x="27079" y="5518"/>
                  </a:lnTo>
                  <a:cubicBezTo>
                    <a:pt x="29221" y="1129"/>
                    <a:pt x="18187" y="1129"/>
                    <a:pt x="18187" y="1129"/>
                  </a:cubicBezTo>
                  <a:lnTo>
                    <a:pt x="14615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4"/>
            <p:cNvSpPr/>
            <p:nvPr/>
          </p:nvSpPr>
          <p:spPr>
            <a:xfrm>
              <a:off x="9245624" y="1854391"/>
              <a:ext cx="342484" cy="62445"/>
            </a:xfrm>
            <a:custGeom>
              <a:rect b="b" l="l" r="r" t="t"/>
              <a:pathLst>
                <a:path extrusionOk="0" h="3149" w="17271">
                  <a:moveTo>
                    <a:pt x="12367" y="1"/>
                  </a:moveTo>
                  <a:cubicBezTo>
                    <a:pt x="8991" y="1"/>
                    <a:pt x="1" y="924"/>
                    <a:pt x="1" y="924"/>
                  </a:cubicBezTo>
                  <a:lnTo>
                    <a:pt x="1" y="1741"/>
                  </a:lnTo>
                  <a:cubicBezTo>
                    <a:pt x="1" y="1741"/>
                    <a:pt x="4398" y="2763"/>
                    <a:pt x="9196" y="3066"/>
                  </a:cubicBezTo>
                  <a:cubicBezTo>
                    <a:pt x="10075" y="3122"/>
                    <a:pt x="10879" y="3148"/>
                    <a:pt x="11607" y="3148"/>
                  </a:cubicBezTo>
                  <a:cubicBezTo>
                    <a:pt x="14860" y="3148"/>
                    <a:pt x="16608" y="2632"/>
                    <a:pt x="16862" y="2044"/>
                  </a:cubicBezTo>
                  <a:cubicBezTo>
                    <a:pt x="17271" y="1333"/>
                    <a:pt x="15734" y="107"/>
                    <a:pt x="12367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4"/>
            <p:cNvSpPr/>
            <p:nvPr/>
          </p:nvSpPr>
          <p:spPr>
            <a:xfrm>
              <a:off x="9245624" y="1854391"/>
              <a:ext cx="249303" cy="54810"/>
            </a:xfrm>
            <a:custGeom>
              <a:rect b="b" l="l" r="r" t="t"/>
              <a:pathLst>
                <a:path extrusionOk="0" h="2764" w="12572">
                  <a:moveTo>
                    <a:pt x="12367" y="1"/>
                  </a:moveTo>
                  <a:cubicBezTo>
                    <a:pt x="8991" y="1"/>
                    <a:pt x="1" y="924"/>
                    <a:pt x="1" y="924"/>
                  </a:cubicBezTo>
                  <a:lnTo>
                    <a:pt x="1" y="1741"/>
                  </a:lnTo>
                  <a:cubicBezTo>
                    <a:pt x="1" y="1741"/>
                    <a:pt x="2559" y="2248"/>
                    <a:pt x="5926" y="2763"/>
                  </a:cubicBezTo>
                  <a:cubicBezTo>
                    <a:pt x="6237" y="2657"/>
                    <a:pt x="6539" y="2559"/>
                    <a:pt x="6948" y="2453"/>
                  </a:cubicBezTo>
                  <a:cubicBezTo>
                    <a:pt x="8280" y="2150"/>
                    <a:pt x="9506" y="1840"/>
                    <a:pt x="10324" y="1635"/>
                  </a:cubicBezTo>
                  <a:cubicBezTo>
                    <a:pt x="10830" y="1537"/>
                    <a:pt x="11141" y="1431"/>
                    <a:pt x="11443" y="1333"/>
                  </a:cubicBezTo>
                  <a:cubicBezTo>
                    <a:pt x="11754" y="1227"/>
                    <a:pt x="12571" y="924"/>
                    <a:pt x="12571" y="107"/>
                  </a:cubicBezTo>
                  <a:lnTo>
                    <a:pt x="12571" y="1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4"/>
            <p:cNvSpPr/>
            <p:nvPr/>
          </p:nvSpPr>
          <p:spPr>
            <a:xfrm>
              <a:off x="9075449" y="1825876"/>
              <a:ext cx="397116" cy="93360"/>
            </a:xfrm>
            <a:custGeom>
              <a:rect b="b" l="l" r="r" t="t"/>
              <a:pathLst>
                <a:path extrusionOk="0" h="4708" w="20026">
                  <a:moveTo>
                    <a:pt x="14603" y="1"/>
                  </a:moveTo>
                  <a:cubicBezTo>
                    <a:pt x="14571" y="1"/>
                    <a:pt x="14539" y="3"/>
                    <a:pt x="14508" y="8"/>
                  </a:cubicBezTo>
                  <a:cubicBezTo>
                    <a:pt x="13895" y="115"/>
                    <a:pt x="13487" y="1439"/>
                    <a:pt x="13487" y="1439"/>
                  </a:cubicBezTo>
                  <a:cubicBezTo>
                    <a:pt x="13487" y="1439"/>
                    <a:pt x="9694" y="1177"/>
                    <a:pt x="6558" y="1177"/>
                  </a:cubicBezTo>
                  <a:cubicBezTo>
                    <a:pt x="5773" y="1177"/>
                    <a:pt x="5030" y="1193"/>
                    <a:pt x="4398" y="1234"/>
                  </a:cubicBezTo>
                  <a:cubicBezTo>
                    <a:pt x="1226" y="1439"/>
                    <a:pt x="0" y="2771"/>
                    <a:pt x="409" y="3482"/>
                  </a:cubicBezTo>
                  <a:cubicBezTo>
                    <a:pt x="711" y="4013"/>
                    <a:pt x="1626" y="4708"/>
                    <a:pt x="3972" y="4708"/>
                  </a:cubicBezTo>
                  <a:cubicBezTo>
                    <a:pt x="4806" y="4708"/>
                    <a:pt x="5822" y="4620"/>
                    <a:pt x="7054" y="4405"/>
                  </a:cubicBezTo>
                  <a:cubicBezTo>
                    <a:pt x="11648" y="3686"/>
                    <a:pt x="20025" y="1847"/>
                    <a:pt x="20025" y="1439"/>
                  </a:cubicBezTo>
                  <a:cubicBezTo>
                    <a:pt x="20025" y="1136"/>
                    <a:pt x="19208" y="523"/>
                    <a:pt x="18186" y="523"/>
                  </a:cubicBezTo>
                  <a:cubicBezTo>
                    <a:pt x="17165" y="523"/>
                    <a:pt x="17067" y="826"/>
                    <a:pt x="16454" y="826"/>
                  </a:cubicBezTo>
                  <a:cubicBezTo>
                    <a:pt x="15872" y="826"/>
                    <a:pt x="15194" y="1"/>
                    <a:pt x="14603" y="1"/>
                  </a:cubicBez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4"/>
            <p:cNvSpPr/>
            <p:nvPr/>
          </p:nvSpPr>
          <p:spPr>
            <a:xfrm>
              <a:off x="9075449" y="1848402"/>
              <a:ext cx="154000" cy="70178"/>
            </a:xfrm>
            <a:custGeom>
              <a:rect b="b" l="l" r="r" t="t"/>
              <a:pathLst>
                <a:path extrusionOk="0" h="3539" w="7766">
                  <a:moveTo>
                    <a:pt x="7765" y="0"/>
                  </a:moveTo>
                  <a:cubicBezTo>
                    <a:pt x="6539" y="0"/>
                    <a:pt x="5313" y="0"/>
                    <a:pt x="4398" y="98"/>
                  </a:cubicBezTo>
                  <a:cubicBezTo>
                    <a:pt x="1226" y="303"/>
                    <a:pt x="0" y="1635"/>
                    <a:pt x="409" y="2346"/>
                  </a:cubicBezTo>
                  <a:cubicBezTo>
                    <a:pt x="757" y="2868"/>
                    <a:pt x="1628" y="3539"/>
                    <a:pt x="3960" y="3539"/>
                  </a:cubicBezTo>
                  <a:cubicBezTo>
                    <a:pt x="4366" y="3539"/>
                    <a:pt x="4815" y="3519"/>
                    <a:pt x="5313" y="3474"/>
                  </a:cubicBezTo>
                  <a:cubicBezTo>
                    <a:pt x="3678" y="3368"/>
                    <a:pt x="3065" y="2755"/>
                    <a:pt x="2861" y="2346"/>
                  </a:cubicBezTo>
                  <a:cubicBezTo>
                    <a:pt x="2354" y="1635"/>
                    <a:pt x="3580" y="303"/>
                    <a:pt x="6744" y="98"/>
                  </a:cubicBezTo>
                  <a:cubicBezTo>
                    <a:pt x="7054" y="98"/>
                    <a:pt x="7463" y="0"/>
                    <a:pt x="7765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4"/>
            <p:cNvSpPr/>
            <p:nvPr/>
          </p:nvSpPr>
          <p:spPr>
            <a:xfrm>
              <a:off x="9073505" y="1794625"/>
              <a:ext cx="10074" cy="31431"/>
            </a:xfrm>
            <a:custGeom>
              <a:rect b="b" l="l" r="r" t="t"/>
              <a:pathLst>
                <a:path extrusionOk="0" h="1585" w="508">
                  <a:moveTo>
                    <a:pt x="165" y="1"/>
                  </a:moveTo>
                  <a:cubicBezTo>
                    <a:pt x="76" y="1"/>
                    <a:pt x="0" y="52"/>
                    <a:pt x="0" y="154"/>
                  </a:cubicBezTo>
                  <a:lnTo>
                    <a:pt x="0" y="971"/>
                  </a:lnTo>
                  <a:lnTo>
                    <a:pt x="507" y="1584"/>
                  </a:lnTo>
                  <a:lnTo>
                    <a:pt x="507" y="1282"/>
                  </a:lnTo>
                  <a:cubicBezTo>
                    <a:pt x="409" y="1078"/>
                    <a:pt x="409" y="358"/>
                    <a:pt x="409" y="154"/>
                  </a:cubicBezTo>
                  <a:cubicBezTo>
                    <a:pt x="356" y="52"/>
                    <a:pt x="254" y="1"/>
                    <a:pt x="165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4"/>
            <p:cNvSpPr/>
            <p:nvPr/>
          </p:nvSpPr>
          <p:spPr>
            <a:xfrm>
              <a:off x="9581930" y="1794625"/>
              <a:ext cx="10232" cy="31431"/>
            </a:xfrm>
            <a:custGeom>
              <a:rect b="b" l="l" r="r" t="t"/>
              <a:pathLst>
                <a:path extrusionOk="0" h="1585" w="516">
                  <a:moveTo>
                    <a:pt x="348" y="1"/>
                  </a:moveTo>
                  <a:cubicBezTo>
                    <a:pt x="258" y="1"/>
                    <a:pt x="156" y="52"/>
                    <a:pt x="107" y="154"/>
                  </a:cubicBezTo>
                  <a:cubicBezTo>
                    <a:pt x="107" y="358"/>
                    <a:pt x="107" y="1078"/>
                    <a:pt x="0" y="1282"/>
                  </a:cubicBezTo>
                  <a:lnTo>
                    <a:pt x="0" y="1584"/>
                  </a:lnTo>
                  <a:lnTo>
                    <a:pt x="515" y="971"/>
                  </a:lnTo>
                  <a:lnTo>
                    <a:pt x="515" y="154"/>
                  </a:lnTo>
                  <a:cubicBezTo>
                    <a:pt x="515" y="52"/>
                    <a:pt x="438" y="1"/>
                    <a:pt x="348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4"/>
            <p:cNvSpPr/>
            <p:nvPr/>
          </p:nvSpPr>
          <p:spPr>
            <a:xfrm>
              <a:off x="9061350" y="1528300"/>
              <a:ext cx="540863" cy="313968"/>
            </a:xfrm>
            <a:custGeom>
              <a:rect b="b" l="l" r="r" t="t"/>
              <a:pathLst>
                <a:path extrusionOk="0" h="15833" w="27275">
                  <a:moveTo>
                    <a:pt x="12359" y="1"/>
                  </a:moveTo>
                  <a:lnTo>
                    <a:pt x="12359" y="1431"/>
                  </a:lnTo>
                  <a:cubicBezTo>
                    <a:pt x="12359" y="1431"/>
                    <a:pt x="8272" y="2142"/>
                    <a:pt x="7561" y="2755"/>
                  </a:cubicBezTo>
                  <a:cubicBezTo>
                    <a:pt x="6743" y="3368"/>
                    <a:pt x="6539" y="9703"/>
                    <a:pt x="6539" y="9703"/>
                  </a:cubicBezTo>
                  <a:lnTo>
                    <a:pt x="3368" y="13994"/>
                  </a:lnTo>
                  <a:cubicBezTo>
                    <a:pt x="3368" y="13994"/>
                    <a:pt x="1324" y="13487"/>
                    <a:pt x="1226" y="13381"/>
                  </a:cubicBezTo>
                  <a:cubicBezTo>
                    <a:pt x="1159" y="13348"/>
                    <a:pt x="1092" y="13327"/>
                    <a:pt x="1036" y="13327"/>
                  </a:cubicBezTo>
                  <a:cubicBezTo>
                    <a:pt x="920" y="13327"/>
                    <a:pt x="850" y="13417"/>
                    <a:pt x="916" y="13691"/>
                  </a:cubicBezTo>
                  <a:cubicBezTo>
                    <a:pt x="916" y="13789"/>
                    <a:pt x="1324" y="13994"/>
                    <a:pt x="1635" y="14198"/>
                  </a:cubicBezTo>
                  <a:cubicBezTo>
                    <a:pt x="1839" y="14304"/>
                    <a:pt x="1839" y="14607"/>
                    <a:pt x="1635" y="14713"/>
                  </a:cubicBezTo>
                  <a:cubicBezTo>
                    <a:pt x="1582" y="14762"/>
                    <a:pt x="1504" y="14786"/>
                    <a:pt x="1428" y="14786"/>
                  </a:cubicBezTo>
                  <a:cubicBezTo>
                    <a:pt x="1351" y="14786"/>
                    <a:pt x="1275" y="14762"/>
                    <a:pt x="1226" y="14713"/>
                  </a:cubicBezTo>
                  <a:cubicBezTo>
                    <a:pt x="916" y="14509"/>
                    <a:pt x="613" y="14100"/>
                    <a:pt x="507" y="13994"/>
                  </a:cubicBezTo>
                  <a:cubicBezTo>
                    <a:pt x="388" y="13937"/>
                    <a:pt x="270" y="13877"/>
                    <a:pt x="191" y="13877"/>
                  </a:cubicBezTo>
                  <a:cubicBezTo>
                    <a:pt x="134" y="13877"/>
                    <a:pt x="98" y="13908"/>
                    <a:pt x="98" y="13994"/>
                  </a:cubicBezTo>
                  <a:cubicBezTo>
                    <a:pt x="0" y="14100"/>
                    <a:pt x="711" y="15015"/>
                    <a:pt x="818" y="15220"/>
                  </a:cubicBezTo>
                  <a:cubicBezTo>
                    <a:pt x="1022" y="15424"/>
                    <a:pt x="1635" y="15833"/>
                    <a:pt x="2044" y="15833"/>
                  </a:cubicBezTo>
                  <a:cubicBezTo>
                    <a:pt x="2550" y="15735"/>
                    <a:pt x="3981" y="14917"/>
                    <a:pt x="3981" y="14917"/>
                  </a:cubicBezTo>
                  <a:cubicBezTo>
                    <a:pt x="3981" y="14917"/>
                    <a:pt x="8174" y="11746"/>
                    <a:pt x="8582" y="10626"/>
                  </a:cubicBezTo>
                  <a:cubicBezTo>
                    <a:pt x="8991" y="9498"/>
                    <a:pt x="9294" y="5722"/>
                    <a:pt x="9294" y="5722"/>
                  </a:cubicBezTo>
                  <a:lnTo>
                    <a:pt x="18080" y="5722"/>
                  </a:lnTo>
                  <a:cubicBezTo>
                    <a:pt x="18080" y="5722"/>
                    <a:pt x="18391" y="9498"/>
                    <a:pt x="18799" y="10626"/>
                  </a:cubicBezTo>
                  <a:cubicBezTo>
                    <a:pt x="19208" y="11746"/>
                    <a:pt x="23393" y="14917"/>
                    <a:pt x="23393" y="14917"/>
                  </a:cubicBezTo>
                  <a:cubicBezTo>
                    <a:pt x="23393" y="14917"/>
                    <a:pt x="24823" y="15735"/>
                    <a:pt x="25232" y="15833"/>
                  </a:cubicBezTo>
                  <a:cubicBezTo>
                    <a:pt x="25640" y="15833"/>
                    <a:pt x="26360" y="15424"/>
                    <a:pt x="26564" y="15220"/>
                  </a:cubicBezTo>
                  <a:cubicBezTo>
                    <a:pt x="26662" y="15015"/>
                    <a:pt x="27275" y="14100"/>
                    <a:pt x="27275" y="13994"/>
                  </a:cubicBezTo>
                  <a:cubicBezTo>
                    <a:pt x="27275" y="13908"/>
                    <a:pt x="27239" y="13877"/>
                    <a:pt x="27182" y="13877"/>
                  </a:cubicBezTo>
                  <a:cubicBezTo>
                    <a:pt x="27104" y="13877"/>
                    <a:pt x="26985" y="13937"/>
                    <a:pt x="26866" y="13994"/>
                  </a:cubicBezTo>
                  <a:lnTo>
                    <a:pt x="26155" y="14713"/>
                  </a:lnTo>
                  <a:cubicBezTo>
                    <a:pt x="26102" y="14762"/>
                    <a:pt x="26024" y="14786"/>
                    <a:pt x="25948" y="14786"/>
                  </a:cubicBezTo>
                  <a:cubicBezTo>
                    <a:pt x="25871" y="14786"/>
                    <a:pt x="25796" y="14762"/>
                    <a:pt x="25747" y="14713"/>
                  </a:cubicBezTo>
                  <a:cubicBezTo>
                    <a:pt x="25542" y="14607"/>
                    <a:pt x="25542" y="14304"/>
                    <a:pt x="25747" y="14198"/>
                  </a:cubicBezTo>
                  <a:cubicBezTo>
                    <a:pt x="26049" y="13994"/>
                    <a:pt x="26360" y="13789"/>
                    <a:pt x="26458" y="13691"/>
                  </a:cubicBezTo>
                  <a:cubicBezTo>
                    <a:pt x="26529" y="13417"/>
                    <a:pt x="26412" y="13327"/>
                    <a:pt x="26299" y="13327"/>
                  </a:cubicBezTo>
                  <a:cubicBezTo>
                    <a:pt x="26243" y="13327"/>
                    <a:pt x="26187" y="13348"/>
                    <a:pt x="26155" y="13381"/>
                  </a:cubicBezTo>
                  <a:cubicBezTo>
                    <a:pt x="25951" y="13487"/>
                    <a:pt x="24006" y="13994"/>
                    <a:pt x="24006" y="13994"/>
                  </a:cubicBezTo>
                  <a:lnTo>
                    <a:pt x="20843" y="9703"/>
                  </a:lnTo>
                  <a:cubicBezTo>
                    <a:pt x="20843" y="9703"/>
                    <a:pt x="20638" y="3368"/>
                    <a:pt x="19821" y="2755"/>
                  </a:cubicBezTo>
                  <a:cubicBezTo>
                    <a:pt x="19004" y="2142"/>
                    <a:pt x="15015" y="1431"/>
                    <a:pt x="15015" y="1431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4"/>
            <p:cNvSpPr/>
            <p:nvPr/>
          </p:nvSpPr>
          <p:spPr>
            <a:xfrm>
              <a:off x="9306401" y="1528300"/>
              <a:ext cx="44598" cy="28555"/>
            </a:xfrm>
            <a:custGeom>
              <a:rect b="b" l="l" r="r" t="t"/>
              <a:pathLst>
                <a:path extrusionOk="0" h="1440" w="2249">
                  <a:moveTo>
                    <a:pt x="1" y="1"/>
                  </a:moveTo>
                  <a:lnTo>
                    <a:pt x="1" y="1431"/>
                  </a:lnTo>
                  <a:cubicBezTo>
                    <a:pt x="1" y="1431"/>
                    <a:pt x="82" y="1439"/>
                    <a:pt x="215" y="1439"/>
                  </a:cubicBezTo>
                  <a:cubicBezTo>
                    <a:pt x="744" y="1439"/>
                    <a:pt x="2085" y="1309"/>
                    <a:pt x="2248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4"/>
            <p:cNvSpPr/>
            <p:nvPr/>
          </p:nvSpPr>
          <p:spPr>
            <a:xfrm>
              <a:off x="9276102" y="1390546"/>
              <a:ext cx="111365" cy="91099"/>
            </a:xfrm>
            <a:custGeom>
              <a:rect b="b" l="l" r="r" t="t"/>
              <a:pathLst>
                <a:path extrusionOk="0" h="4594" w="5616">
                  <a:moveTo>
                    <a:pt x="1733" y="1"/>
                  </a:moveTo>
                  <a:cubicBezTo>
                    <a:pt x="1635" y="1"/>
                    <a:pt x="1635" y="205"/>
                    <a:pt x="1733" y="205"/>
                  </a:cubicBezTo>
                  <a:lnTo>
                    <a:pt x="1733" y="303"/>
                  </a:lnTo>
                  <a:cubicBezTo>
                    <a:pt x="1733" y="303"/>
                    <a:pt x="1226" y="409"/>
                    <a:pt x="507" y="818"/>
                  </a:cubicBezTo>
                  <a:cubicBezTo>
                    <a:pt x="409" y="916"/>
                    <a:pt x="409" y="1022"/>
                    <a:pt x="507" y="1022"/>
                  </a:cubicBezTo>
                  <a:lnTo>
                    <a:pt x="613" y="1120"/>
                  </a:lnTo>
                  <a:cubicBezTo>
                    <a:pt x="303" y="1431"/>
                    <a:pt x="204" y="1733"/>
                    <a:pt x="98" y="1938"/>
                  </a:cubicBezTo>
                  <a:cubicBezTo>
                    <a:pt x="0" y="2044"/>
                    <a:pt x="98" y="2142"/>
                    <a:pt x="204" y="2142"/>
                  </a:cubicBezTo>
                  <a:cubicBezTo>
                    <a:pt x="209" y="2138"/>
                    <a:pt x="212" y="2136"/>
                    <a:pt x="215" y="2136"/>
                  </a:cubicBezTo>
                  <a:cubicBezTo>
                    <a:pt x="279" y="2136"/>
                    <a:pt x="13" y="3202"/>
                    <a:pt x="303" y="4087"/>
                  </a:cubicBezTo>
                  <a:lnTo>
                    <a:pt x="2861" y="4594"/>
                  </a:lnTo>
                  <a:lnTo>
                    <a:pt x="5411" y="4087"/>
                  </a:lnTo>
                  <a:cubicBezTo>
                    <a:pt x="5411" y="4087"/>
                    <a:pt x="5615" y="3270"/>
                    <a:pt x="5313" y="2453"/>
                  </a:cubicBezTo>
                  <a:cubicBezTo>
                    <a:pt x="5313" y="2453"/>
                    <a:pt x="5517" y="1431"/>
                    <a:pt x="5002" y="916"/>
                  </a:cubicBezTo>
                  <a:cubicBezTo>
                    <a:pt x="4962" y="876"/>
                    <a:pt x="4921" y="852"/>
                    <a:pt x="4886" y="852"/>
                  </a:cubicBezTo>
                  <a:cubicBezTo>
                    <a:pt x="4835" y="852"/>
                    <a:pt x="4798" y="902"/>
                    <a:pt x="4798" y="1022"/>
                  </a:cubicBezTo>
                  <a:cubicBezTo>
                    <a:pt x="4798" y="1022"/>
                    <a:pt x="4495" y="507"/>
                    <a:pt x="3776" y="303"/>
                  </a:cubicBezTo>
                  <a:cubicBezTo>
                    <a:pt x="3757" y="284"/>
                    <a:pt x="3738" y="276"/>
                    <a:pt x="3720" y="276"/>
                  </a:cubicBezTo>
                  <a:cubicBezTo>
                    <a:pt x="3645" y="276"/>
                    <a:pt x="3592" y="409"/>
                    <a:pt x="3678" y="409"/>
                  </a:cubicBezTo>
                  <a:lnTo>
                    <a:pt x="3678" y="507"/>
                  </a:lnTo>
                  <a:cubicBezTo>
                    <a:pt x="3678" y="507"/>
                    <a:pt x="3269" y="99"/>
                    <a:pt x="173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4"/>
            <p:cNvSpPr/>
            <p:nvPr/>
          </p:nvSpPr>
          <p:spPr>
            <a:xfrm>
              <a:off x="9276102" y="1431692"/>
              <a:ext cx="36487" cy="45906"/>
            </a:xfrm>
            <a:custGeom>
              <a:rect b="b" l="l" r="r" t="t"/>
              <a:pathLst>
                <a:path extrusionOk="0" h="2315" w="1840">
                  <a:moveTo>
                    <a:pt x="448" y="0"/>
                  </a:moveTo>
                  <a:cubicBezTo>
                    <a:pt x="355" y="0"/>
                    <a:pt x="274" y="20"/>
                    <a:pt x="204" y="67"/>
                  </a:cubicBezTo>
                  <a:cubicBezTo>
                    <a:pt x="204" y="67"/>
                    <a:pt x="0" y="1089"/>
                    <a:pt x="303" y="2012"/>
                  </a:cubicBezTo>
                  <a:lnTo>
                    <a:pt x="1839" y="2315"/>
                  </a:lnTo>
                  <a:lnTo>
                    <a:pt x="1839" y="378"/>
                  </a:lnTo>
                  <a:cubicBezTo>
                    <a:pt x="1210" y="220"/>
                    <a:pt x="760" y="0"/>
                    <a:pt x="44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4"/>
            <p:cNvSpPr/>
            <p:nvPr/>
          </p:nvSpPr>
          <p:spPr>
            <a:xfrm>
              <a:off x="9367178" y="1470755"/>
              <a:ext cx="26433" cy="31153"/>
            </a:xfrm>
            <a:custGeom>
              <a:rect b="b" l="l" r="r" t="t"/>
              <a:pathLst>
                <a:path extrusionOk="0" h="1571" w="1333">
                  <a:moveTo>
                    <a:pt x="756" y="1"/>
                  </a:moveTo>
                  <a:cubicBezTo>
                    <a:pt x="433" y="1"/>
                    <a:pt x="205" y="451"/>
                    <a:pt x="205" y="451"/>
                  </a:cubicBezTo>
                  <a:lnTo>
                    <a:pt x="1" y="1571"/>
                  </a:lnTo>
                  <a:cubicBezTo>
                    <a:pt x="924" y="1473"/>
                    <a:pt x="1333" y="140"/>
                    <a:pt x="924" y="42"/>
                  </a:cubicBezTo>
                  <a:cubicBezTo>
                    <a:pt x="866" y="13"/>
                    <a:pt x="809" y="1"/>
                    <a:pt x="756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4"/>
            <p:cNvSpPr/>
            <p:nvPr/>
          </p:nvSpPr>
          <p:spPr>
            <a:xfrm>
              <a:off x="9269935" y="1470755"/>
              <a:ext cx="26433" cy="31153"/>
            </a:xfrm>
            <a:custGeom>
              <a:rect b="b" l="l" r="r" t="t"/>
              <a:pathLst>
                <a:path extrusionOk="0" h="1571" w="1333">
                  <a:moveTo>
                    <a:pt x="684" y="1"/>
                  </a:moveTo>
                  <a:cubicBezTo>
                    <a:pt x="630" y="1"/>
                    <a:pt x="574" y="13"/>
                    <a:pt x="515" y="42"/>
                  </a:cubicBezTo>
                  <a:cubicBezTo>
                    <a:pt x="1" y="140"/>
                    <a:pt x="515" y="1473"/>
                    <a:pt x="1333" y="1571"/>
                  </a:cubicBezTo>
                  <a:lnTo>
                    <a:pt x="1227" y="451"/>
                  </a:lnTo>
                  <a:cubicBezTo>
                    <a:pt x="1227" y="451"/>
                    <a:pt x="1004" y="1"/>
                    <a:pt x="684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4"/>
            <p:cNvSpPr/>
            <p:nvPr/>
          </p:nvSpPr>
          <p:spPr>
            <a:xfrm>
              <a:off x="9286135" y="1449221"/>
              <a:ext cx="93221" cy="99368"/>
            </a:xfrm>
            <a:custGeom>
              <a:rect b="b" l="l" r="r" t="t"/>
              <a:pathLst>
                <a:path extrusionOk="0" h="5011" w="4701">
                  <a:moveTo>
                    <a:pt x="2355" y="0"/>
                  </a:moveTo>
                  <a:lnTo>
                    <a:pt x="410" y="515"/>
                  </a:lnTo>
                  <a:cubicBezTo>
                    <a:pt x="311" y="613"/>
                    <a:pt x="311" y="720"/>
                    <a:pt x="311" y="818"/>
                  </a:cubicBezTo>
                  <a:cubicBezTo>
                    <a:pt x="205" y="1022"/>
                    <a:pt x="1" y="1128"/>
                    <a:pt x="1" y="1128"/>
                  </a:cubicBezTo>
                  <a:lnTo>
                    <a:pt x="1" y="1226"/>
                  </a:lnTo>
                  <a:cubicBezTo>
                    <a:pt x="1" y="2967"/>
                    <a:pt x="1023" y="5011"/>
                    <a:pt x="2355" y="5011"/>
                  </a:cubicBezTo>
                  <a:cubicBezTo>
                    <a:pt x="3581" y="5011"/>
                    <a:pt x="4701" y="2967"/>
                    <a:pt x="4701" y="1226"/>
                  </a:cubicBezTo>
                  <a:lnTo>
                    <a:pt x="4701" y="1128"/>
                  </a:lnTo>
                  <a:cubicBezTo>
                    <a:pt x="4602" y="1128"/>
                    <a:pt x="4496" y="1022"/>
                    <a:pt x="4398" y="818"/>
                  </a:cubicBezTo>
                  <a:cubicBezTo>
                    <a:pt x="4398" y="720"/>
                    <a:pt x="4292" y="613"/>
                    <a:pt x="4292" y="515"/>
                  </a:cubicBezTo>
                  <a:lnTo>
                    <a:pt x="2355" y="0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4"/>
            <p:cNvSpPr/>
            <p:nvPr/>
          </p:nvSpPr>
          <p:spPr>
            <a:xfrm>
              <a:off x="9286135" y="1457311"/>
              <a:ext cx="54810" cy="91277"/>
            </a:xfrm>
            <a:custGeom>
              <a:rect b="b" l="l" r="r" t="t"/>
              <a:pathLst>
                <a:path extrusionOk="0" h="4603" w="2764">
                  <a:moveTo>
                    <a:pt x="924" y="1"/>
                  </a:moveTo>
                  <a:lnTo>
                    <a:pt x="410" y="107"/>
                  </a:lnTo>
                  <a:cubicBezTo>
                    <a:pt x="311" y="205"/>
                    <a:pt x="311" y="312"/>
                    <a:pt x="311" y="410"/>
                  </a:cubicBezTo>
                  <a:cubicBezTo>
                    <a:pt x="205" y="614"/>
                    <a:pt x="1" y="720"/>
                    <a:pt x="1" y="720"/>
                  </a:cubicBezTo>
                  <a:lnTo>
                    <a:pt x="1" y="818"/>
                  </a:lnTo>
                  <a:cubicBezTo>
                    <a:pt x="1" y="2559"/>
                    <a:pt x="1023" y="4603"/>
                    <a:pt x="2355" y="4603"/>
                  </a:cubicBezTo>
                  <a:cubicBezTo>
                    <a:pt x="2453" y="4603"/>
                    <a:pt x="2657" y="4496"/>
                    <a:pt x="2763" y="4496"/>
                  </a:cubicBezTo>
                  <a:cubicBezTo>
                    <a:pt x="1636" y="4194"/>
                    <a:pt x="818" y="2355"/>
                    <a:pt x="818" y="818"/>
                  </a:cubicBezTo>
                  <a:cubicBezTo>
                    <a:pt x="818" y="516"/>
                    <a:pt x="818" y="205"/>
                    <a:pt x="924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4"/>
            <p:cNvSpPr/>
            <p:nvPr/>
          </p:nvSpPr>
          <p:spPr>
            <a:xfrm>
              <a:off x="9294246" y="1437066"/>
              <a:ext cx="77000" cy="22388"/>
            </a:xfrm>
            <a:custGeom>
              <a:rect b="b" l="l" r="r" t="t"/>
              <a:pathLst>
                <a:path extrusionOk="0" h="1129" w="3883">
                  <a:moveTo>
                    <a:pt x="409" y="0"/>
                  </a:moveTo>
                  <a:cubicBezTo>
                    <a:pt x="107" y="107"/>
                    <a:pt x="1" y="720"/>
                    <a:pt x="1" y="1128"/>
                  </a:cubicBezTo>
                  <a:lnTo>
                    <a:pt x="3883" y="1128"/>
                  </a:lnTo>
                  <a:cubicBezTo>
                    <a:pt x="3785" y="720"/>
                    <a:pt x="3785" y="107"/>
                    <a:pt x="3474" y="0"/>
                  </a:cubicBezTo>
                  <a:lnTo>
                    <a:pt x="3376" y="0"/>
                  </a:lnTo>
                  <a:cubicBezTo>
                    <a:pt x="3066" y="0"/>
                    <a:pt x="2763" y="311"/>
                    <a:pt x="1946" y="311"/>
                  </a:cubicBezTo>
                  <a:cubicBezTo>
                    <a:pt x="1128" y="311"/>
                    <a:pt x="818" y="0"/>
                    <a:pt x="515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4"/>
            <p:cNvSpPr/>
            <p:nvPr/>
          </p:nvSpPr>
          <p:spPr>
            <a:xfrm>
              <a:off x="9294246" y="1437066"/>
              <a:ext cx="38589" cy="22388"/>
            </a:xfrm>
            <a:custGeom>
              <a:rect b="b" l="l" r="r" t="t"/>
              <a:pathLst>
                <a:path extrusionOk="0" h="1129" w="1946">
                  <a:moveTo>
                    <a:pt x="409" y="0"/>
                  </a:moveTo>
                  <a:cubicBezTo>
                    <a:pt x="107" y="107"/>
                    <a:pt x="1" y="720"/>
                    <a:pt x="1" y="1128"/>
                  </a:cubicBezTo>
                  <a:lnTo>
                    <a:pt x="1946" y="1128"/>
                  </a:lnTo>
                  <a:cubicBezTo>
                    <a:pt x="1741" y="1128"/>
                    <a:pt x="1537" y="924"/>
                    <a:pt x="1537" y="720"/>
                  </a:cubicBezTo>
                  <a:cubicBezTo>
                    <a:pt x="1537" y="515"/>
                    <a:pt x="1741" y="311"/>
                    <a:pt x="1946" y="311"/>
                  </a:cubicBezTo>
                  <a:cubicBezTo>
                    <a:pt x="1128" y="311"/>
                    <a:pt x="818" y="0"/>
                    <a:pt x="515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4"/>
            <p:cNvSpPr/>
            <p:nvPr/>
          </p:nvSpPr>
          <p:spPr>
            <a:xfrm>
              <a:off x="9245624" y="1560720"/>
              <a:ext cx="174246" cy="247181"/>
            </a:xfrm>
            <a:custGeom>
              <a:rect b="b" l="l" r="r" t="t"/>
              <a:pathLst>
                <a:path extrusionOk="0" h="12465" w="8787">
                  <a:moveTo>
                    <a:pt x="2150" y="1"/>
                  </a:moveTo>
                  <a:cubicBezTo>
                    <a:pt x="1741" y="99"/>
                    <a:pt x="1128" y="205"/>
                    <a:pt x="614" y="303"/>
                  </a:cubicBezTo>
                  <a:lnTo>
                    <a:pt x="614" y="3474"/>
                  </a:lnTo>
                  <a:cubicBezTo>
                    <a:pt x="614" y="3883"/>
                    <a:pt x="311" y="4087"/>
                    <a:pt x="1" y="4087"/>
                  </a:cubicBezTo>
                  <a:lnTo>
                    <a:pt x="614" y="6433"/>
                  </a:lnTo>
                  <a:cubicBezTo>
                    <a:pt x="720" y="6744"/>
                    <a:pt x="720" y="6948"/>
                    <a:pt x="720" y="7250"/>
                  </a:cubicBezTo>
                  <a:lnTo>
                    <a:pt x="720" y="12465"/>
                  </a:lnTo>
                  <a:lnTo>
                    <a:pt x="7970" y="12465"/>
                  </a:lnTo>
                  <a:lnTo>
                    <a:pt x="7970" y="7250"/>
                  </a:lnTo>
                  <a:cubicBezTo>
                    <a:pt x="7970" y="6948"/>
                    <a:pt x="8076" y="6744"/>
                    <a:pt x="8076" y="6433"/>
                  </a:cubicBezTo>
                  <a:lnTo>
                    <a:pt x="8787" y="4087"/>
                  </a:lnTo>
                  <a:cubicBezTo>
                    <a:pt x="8485" y="4087"/>
                    <a:pt x="8174" y="3883"/>
                    <a:pt x="8174" y="3474"/>
                  </a:cubicBezTo>
                  <a:lnTo>
                    <a:pt x="8174" y="303"/>
                  </a:lnTo>
                  <a:cubicBezTo>
                    <a:pt x="7561" y="205"/>
                    <a:pt x="7054" y="99"/>
                    <a:pt x="6645" y="1"/>
                  </a:cubicBezTo>
                  <a:lnTo>
                    <a:pt x="6645" y="1529"/>
                  </a:lnTo>
                  <a:cubicBezTo>
                    <a:pt x="6645" y="2657"/>
                    <a:pt x="5624" y="3679"/>
                    <a:pt x="4398" y="3679"/>
                  </a:cubicBezTo>
                  <a:cubicBezTo>
                    <a:pt x="3172" y="3679"/>
                    <a:pt x="2150" y="2657"/>
                    <a:pt x="2150" y="1529"/>
                  </a:cubicBezTo>
                  <a:lnTo>
                    <a:pt x="2150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4"/>
            <p:cNvSpPr/>
            <p:nvPr/>
          </p:nvSpPr>
          <p:spPr>
            <a:xfrm>
              <a:off x="9245624" y="1641762"/>
              <a:ext cx="85110" cy="166136"/>
            </a:xfrm>
            <a:custGeom>
              <a:rect b="b" l="l" r="r" t="t"/>
              <a:pathLst>
                <a:path extrusionOk="0" h="8378" w="4292">
                  <a:moveTo>
                    <a:pt x="1" y="0"/>
                  </a:moveTo>
                  <a:lnTo>
                    <a:pt x="614" y="2346"/>
                  </a:lnTo>
                  <a:cubicBezTo>
                    <a:pt x="720" y="2657"/>
                    <a:pt x="720" y="2861"/>
                    <a:pt x="720" y="3163"/>
                  </a:cubicBezTo>
                  <a:lnTo>
                    <a:pt x="720" y="8378"/>
                  </a:lnTo>
                  <a:lnTo>
                    <a:pt x="1946" y="8378"/>
                  </a:lnTo>
                  <a:lnTo>
                    <a:pt x="1946" y="3368"/>
                  </a:lnTo>
                  <a:cubicBezTo>
                    <a:pt x="1946" y="3163"/>
                    <a:pt x="1946" y="3065"/>
                    <a:pt x="1840" y="2861"/>
                  </a:cubicBezTo>
                  <a:cubicBezTo>
                    <a:pt x="3679" y="2861"/>
                    <a:pt x="4292" y="2550"/>
                    <a:pt x="4292" y="2550"/>
                  </a:cubicBezTo>
                  <a:cubicBezTo>
                    <a:pt x="2248" y="2550"/>
                    <a:pt x="1635" y="2248"/>
                    <a:pt x="1227" y="1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0" name="Google Shape;2100;p64"/>
          <p:cNvGrpSpPr/>
          <p:nvPr/>
        </p:nvGrpSpPr>
        <p:grpSpPr>
          <a:xfrm>
            <a:off x="3130212" y="1356006"/>
            <a:ext cx="563251" cy="564102"/>
            <a:chOff x="9733942" y="1360069"/>
            <a:chExt cx="563251" cy="564102"/>
          </a:xfrm>
        </p:grpSpPr>
        <p:sp>
          <p:nvSpPr>
            <p:cNvPr id="2101" name="Google Shape;2101;p64"/>
            <p:cNvSpPr/>
            <p:nvPr/>
          </p:nvSpPr>
          <p:spPr>
            <a:xfrm>
              <a:off x="9733942" y="1360069"/>
              <a:ext cx="563251" cy="563251"/>
            </a:xfrm>
            <a:custGeom>
              <a:rect b="b" l="l" r="r" t="t"/>
              <a:pathLst>
                <a:path extrusionOk="0" h="28404" w="28404">
                  <a:moveTo>
                    <a:pt x="14198" y="1"/>
                  </a:moveTo>
                  <a:cubicBezTo>
                    <a:pt x="6335" y="1"/>
                    <a:pt x="1" y="6442"/>
                    <a:pt x="1" y="14206"/>
                  </a:cubicBezTo>
                  <a:cubicBezTo>
                    <a:pt x="1" y="22069"/>
                    <a:pt x="6335" y="28403"/>
                    <a:pt x="14198" y="28403"/>
                  </a:cubicBezTo>
                  <a:cubicBezTo>
                    <a:pt x="22069" y="28403"/>
                    <a:pt x="28403" y="22069"/>
                    <a:pt x="28403" y="14206"/>
                  </a:cubicBezTo>
                  <a:cubicBezTo>
                    <a:pt x="28403" y="6442"/>
                    <a:pt x="22069" y="1"/>
                    <a:pt x="14198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4"/>
            <p:cNvSpPr/>
            <p:nvPr/>
          </p:nvSpPr>
          <p:spPr>
            <a:xfrm>
              <a:off x="9823094" y="1449221"/>
              <a:ext cx="384960" cy="384940"/>
            </a:xfrm>
            <a:custGeom>
              <a:rect b="b" l="l" r="r" t="t"/>
              <a:pathLst>
                <a:path extrusionOk="0" h="19412" w="19413">
                  <a:moveTo>
                    <a:pt x="9702" y="0"/>
                  </a:moveTo>
                  <a:cubicBezTo>
                    <a:pt x="4291" y="0"/>
                    <a:pt x="0" y="4398"/>
                    <a:pt x="0" y="9710"/>
                  </a:cubicBezTo>
                  <a:cubicBezTo>
                    <a:pt x="0" y="15121"/>
                    <a:pt x="4291" y="19412"/>
                    <a:pt x="9702" y="19412"/>
                  </a:cubicBezTo>
                  <a:cubicBezTo>
                    <a:pt x="15015" y="19412"/>
                    <a:pt x="19412" y="15121"/>
                    <a:pt x="19412" y="9710"/>
                  </a:cubicBezTo>
                  <a:cubicBezTo>
                    <a:pt x="19412" y="4398"/>
                    <a:pt x="15015" y="0"/>
                    <a:pt x="9702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4"/>
            <p:cNvSpPr/>
            <p:nvPr/>
          </p:nvSpPr>
          <p:spPr>
            <a:xfrm>
              <a:off x="9733942" y="1481622"/>
              <a:ext cx="563251" cy="83167"/>
            </a:xfrm>
            <a:custGeom>
              <a:rect b="b" l="l" r="r" t="t"/>
              <a:pathLst>
                <a:path extrusionOk="0" h="4194" w="28404">
                  <a:moveTo>
                    <a:pt x="13381" y="1"/>
                  </a:moveTo>
                  <a:lnTo>
                    <a:pt x="13381" y="1431"/>
                  </a:lnTo>
                  <a:lnTo>
                    <a:pt x="2862" y="1431"/>
                  </a:lnTo>
                  <a:cubicBezTo>
                    <a:pt x="2347" y="1431"/>
                    <a:pt x="1" y="1538"/>
                    <a:pt x="1" y="1742"/>
                  </a:cubicBezTo>
                  <a:cubicBezTo>
                    <a:pt x="1" y="1946"/>
                    <a:pt x="1227" y="1946"/>
                    <a:pt x="1325" y="2044"/>
                  </a:cubicBezTo>
                  <a:cubicBezTo>
                    <a:pt x="1529" y="2151"/>
                    <a:pt x="2347" y="2355"/>
                    <a:pt x="2551" y="2355"/>
                  </a:cubicBezTo>
                  <a:cubicBezTo>
                    <a:pt x="2755" y="2249"/>
                    <a:pt x="3066" y="2151"/>
                    <a:pt x="3066" y="2151"/>
                  </a:cubicBezTo>
                  <a:cubicBezTo>
                    <a:pt x="3066" y="2151"/>
                    <a:pt x="5569" y="2773"/>
                    <a:pt x="6642" y="2773"/>
                  </a:cubicBezTo>
                  <a:cubicBezTo>
                    <a:pt x="6716" y="2773"/>
                    <a:pt x="6783" y="2770"/>
                    <a:pt x="6842" y="2764"/>
                  </a:cubicBezTo>
                  <a:lnTo>
                    <a:pt x="10316" y="2764"/>
                  </a:lnTo>
                  <a:cubicBezTo>
                    <a:pt x="10422" y="2764"/>
                    <a:pt x="10626" y="3475"/>
                    <a:pt x="10831" y="4194"/>
                  </a:cubicBezTo>
                  <a:lnTo>
                    <a:pt x="17574" y="4194"/>
                  </a:lnTo>
                  <a:cubicBezTo>
                    <a:pt x="17778" y="3475"/>
                    <a:pt x="17982" y="2764"/>
                    <a:pt x="18081" y="2764"/>
                  </a:cubicBezTo>
                  <a:lnTo>
                    <a:pt x="21554" y="2764"/>
                  </a:lnTo>
                  <a:cubicBezTo>
                    <a:pt x="21607" y="2770"/>
                    <a:pt x="21669" y="2773"/>
                    <a:pt x="21738" y="2773"/>
                  </a:cubicBezTo>
                  <a:cubicBezTo>
                    <a:pt x="22742" y="2773"/>
                    <a:pt x="25338" y="2151"/>
                    <a:pt x="25338" y="2151"/>
                  </a:cubicBezTo>
                  <a:cubicBezTo>
                    <a:pt x="25338" y="2151"/>
                    <a:pt x="25641" y="2249"/>
                    <a:pt x="25845" y="2355"/>
                  </a:cubicBezTo>
                  <a:cubicBezTo>
                    <a:pt x="26050" y="2355"/>
                    <a:pt x="26867" y="2151"/>
                    <a:pt x="26973" y="2044"/>
                  </a:cubicBezTo>
                  <a:cubicBezTo>
                    <a:pt x="27177" y="1946"/>
                    <a:pt x="28403" y="1946"/>
                    <a:pt x="28403" y="1742"/>
                  </a:cubicBezTo>
                  <a:cubicBezTo>
                    <a:pt x="28403" y="1538"/>
                    <a:pt x="26050" y="1431"/>
                    <a:pt x="25437" y="1431"/>
                  </a:cubicBezTo>
                  <a:lnTo>
                    <a:pt x="15015" y="1431"/>
                  </a:lnTo>
                  <a:lnTo>
                    <a:pt x="15015" y="1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4"/>
            <p:cNvSpPr/>
            <p:nvPr/>
          </p:nvSpPr>
          <p:spPr>
            <a:xfrm>
              <a:off x="9938482" y="1536410"/>
              <a:ext cx="22388" cy="28377"/>
            </a:xfrm>
            <a:custGeom>
              <a:rect b="b" l="l" r="r" t="t"/>
              <a:pathLst>
                <a:path extrusionOk="0" h="1431" w="1129">
                  <a:moveTo>
                    <a:pt x="1" y="1"/>
                  </a:moveTo>
                  <a:cubicBezTo>
                    <a:pt x="107" y="1"/>
                    <a:pt x="311" y="712"/>
                    <a:pt x="516" y="1431"/>
                  </a:cubicBezTo>
                  <a:lnTo>
                    <a:pt x="1129" y="1431"/>
                  </a:lnTo>
                  <a:lnTo>
                    <a:pt x="720" y="507"/>
                  </a:lnTo>
                  <a:cubicBezTo>
                    <a:pt x="614" y="205"/>
                    <a:pt x="311" y="1"/>
                    <a:pt x="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4"/>
            <p:cNvSpPr/>
            <p:nvPr/>
          </p:nvSpPr>
          <p:spPr>
            <a:xfrm>
              <a:off x="9999258" y="1481622"/>
              <a:ext cx="28397" cy="28397"/>
            </a:xfrm>
            <a:custGeom>
              <a:rect b="b" l="l" r="r" t="t"/>
              <a:pathLst>
                <a:path extrusionOk="0" h="1432" w="1432">
                  <a:moveTo>
                    <a:pt x="1" y="1"/>
                  </a:moveTo>
                  <a:lnTo>
                    <a:pt x="1" y="1431"/>
                  </a:lnTo>
                  <a:cubicBezTo>
                    <a:pt x="1" y="1431"/>
                    <a:pt x="1333" y="1431"/>
                    <a:pt x="143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4"/>
            <p:cNvSpPr/>
            <p:nvPr/>
          </p:nvSpPr>
          <p:spPr>
            <a:xfrm>
              <a:off x="9942547" y="1412755"/>
              <a:ext cx="58855" cy="80668"/>
            </a:xfrm>
            <a:custGeom>
              <a:rect b="b" l="l" r="r" t="t"/>
              <a:pathLst>
                <a:path extrusionOk="0" h="4068" w="2968">
                  <a:moveTo>
                    <a:pt x="1537" y="0"/>
                  </a:moveTo>
                  <a:cubicBezTo>
                    <a:pt x="1430" y="515"/>
                    <a:pt x="1128" y="311"/>
                    <a:pt x="924" y="818"/>
                  </a:cubicBezTo>
                  <a:cubicBezTo>
                    <a:pt x="719" y="1333"/>
                    <a:pt x="1022" y="1431"/>
                    <a:pt x="817" y="1839"/>
                  </a:cubicBezTo>
                  <a:cubicBezTo>
                    <a:pt x="719" y="2354"/>
                    <a:pt x="409" y="2248"/>
                    <a:pt x="204" y="2657"/>
                  </a:cubicBezTo>
                  <a:lnTo>
                    <a:pt x="204" y="2763"/>
                  </a:lnTo>
                  <a:cubicBezTo>
                    <a:pt x="0" y="3270"/>
                    <a:pt x="311" y="3785"/>
                    <a:pt x="817" y="3989"/>
                  </a:cubicBezTo>
                  <a:cubicBezTo>
                    <a:pt x="950" y="4042"/>
                    <a:pt x="1083" y="4067"/>
                    <a:pt x="1209" y="4067"/>
                  </a:cubicBezTo>
                  <a:cubicBezTo>
                    <a:pt x="1574" y="4067"/>
                    <a:pt x="1892" y="3856"/>
                    <a:pt x="2043" y="3474"/>
                  </a:cubicBezTo>
                  <a:lnTo>
                    <a:pt x="2150" y="3376"/>
                  </a:lnTo>
                  <a:cubicBezTo>
                    <a:pt x="2248" y="2967"/>
                    <a:pt x="1945" y="2861"/>
                    <a:pt x="2150" y="2354"/>
                  </a:cubicBezTo>
                  <a:cubicBezTo>
                    <a:pt x="2354" y="1839"/>
                    <a:pt x="2656" y="2044"/>
                    <a:pt x="2763" y="1537"/>
                  </a:cubicBezTo>
                  <a:cubicBezTo>
                    <a:pt x="2967" y="1022"/>
                    <a:pt x="2656" y="924"/>
                    <a:pt x="2861" y="515"/>
                  </a:cubicBezTo>
                  <a:lnTo>
                    <a:pt x="1537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4"/>
            <p:cNvSpPr/>
            <p:nvPr/>
          </p:nvSpPr>
          <p:spPr>
            <a:xfrm>
              <a:off x="9968959" y="1380334"/>
              <a:ext cx="101311" cy="83167"/>
            </a:xfrm>
            <a:custGeom>
              <a:rect b="b" l="l" r="r" t="t"/>
              <a:pathLst>
                <a:path extrusionOk="0" h="4194" w="5109">
                  <a:moveTo>
                    <a:pt x="2452" y="1"/>
                  </a:moveTo>
                  <a:cubicBezTo>
                    <a:pt x="916" y="1"/>
                    <a:pt x="711" y="924"/>
                    <a:pt x="711" y="924"/>
                  </a:cubicBezTo>
                  <a:cubicBezTo>
                    <a:pt x="711" y="924"/>
                    <a:pt x="303" y="1022"/>
                    <a:pt x="98" y="1537"/>
                  </a:cubicBezTo>
                  <a:cubicBezTo>
                    <a:pt x="0" y="2150"/>
                    <a:pt x="205" y="3066"/>
                    <a:pt x="205" y="3066"/>
                  </a:cubicBezTo>
                  <a:lnTo>
                    <a:pt x="2346" y="4194"/>
                  </a:lnTo>
                  <a:lnTo>
                    <a:pt x="4389" y="3066"/>
                  </a:lnTo>
                  <a:cubicBezTo>
                    <a:pt x="5109" y="1022"/>
                    <a:pt x="3981" y="1"/>
                    <a:pt x="2452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4"/>
            <p:cNvSpPr/>
            <p:nvPr/>
          </p:nvSpPr>
          <p:spPr>
            <a:xfrm>
              <a:off x="9968959" y="1398656"/>
              <a:ext cx="28377" cy="54632"/>
            </a:xfrm>
            <a:custGeom>
              <a:rect b="b" l="l" r="r" t="t"/>
              <a:pathLst>
                <a:path extrusionOk="0" h="2755" w="1431">
                  <a:moveTo>
                    <a:pt x="711" y="0"/>
                  </a:moveTo>
                  <a:lnTo>
                    <a:pt x="711" y="0"/>
                  </a:lnTo>
                  <a:cubicBezTo>
                    <a:pt x="711" y="0"/>
                    <a:pt x="303" y="98"/>
                    <a:pt x="98" y="613"/>
                  </a:cubicBezTo>
                  <a:cubicBezTo>
                    <a:pt x="0" y="1226"/>
                    <a:pt x="205" y="2142"/>
                    <a:pt x="205" y="2142"/>
                  </a:cubicBezTo>
                  <a:lnTo>
                    <a:pt x="1324" y="2755"/>
                  </a:lnTo>
                  <a:lnTo>
                    <a:pt x="1431" y="2657"/>
                  </a:lnTo>
                  <a:lnTo>
                    <a:pt x="1431" y="1120"/>
                  </a:lnTo>
                  <a:cubicBezTo>
                    <a:pt x="1022" y="818"/>
                    <a:pt x="613" y="409"/>
                    <a:pt x="71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4"/>
            <p:cNvSpPr/>
            <p:nvPr/>
          </p:nvSpPr>
          <p:spPr>
            <a:xfrm>
              <a:off x="9966857" y="1440873"/>
              <a:ext cx="20266" cy="24569"/>
            </a:xfrm>
            <a:custGeom>
              <a:rect b="b" l="l" r="r" t="t"/>
              <a:pathLst>
                <a:path extrusionOk="0" h="1239" w="1022">
                  <a:moveTo>
                    <a:pt x="414" y="0"/>
                  </a:moveTo>
                  <a:cubicBezTo>
                    <a:pt x="381" y="0"/>
                    <a:pt x="347" y="4"/>
                    <a:pt x="311" y="13"/>
                  </a:cubicBezTo>
                  <a:cubicBezTo>
                    <a:pt x="0" y="217"/>
                    <a:pt x="409" y="1239"/>
                    <a:pt x="1022" y="1239"/>
                  </a:cubicBezTo>
                  <a:lnTo>
                    <a:pt x="924" y="421"/>
                  </a:lnTo>
                  <a:cubicBezTo>
                    <a:pt x="924" y="421"/>
                    <a:pt x="754" y="0"/>
                    <a:pt x="414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4"/>
            <p:cNvSpPr/>
            <p:nvPr/>
          </p:nvSpPr>
          <p:spPr>
            <a:xfrm>
              <a:off x="10041892" y="1440873"/>
              <a:ext cx="22229" cy="24569"/>
            </a:xfrm>
            <a:custGeom>
              <a:rect b="b" l="l" r="r" t="t"/>
              <a:pathLst>
                <a:path extrusionOk="0" h="1239" w="1121">
                  <a:moveTo>
                    <a:pt x="634" y="0"/>
                  </a:moveTo>
                  <a:cubicBezTo>
                    <a:pt x="375" y="0"/>
                    <a:pt x="205" y="421"/>
                    <a:pt x="205" y="421"/>
                  </a:cubicBezTo>
                  <a:lnTo>
                    <a:pt x="0" y="1239"/>
                  </a:lnTo>
                  <a:cubicBezTo>
                    <a:pt x="711" y="1239"/>
                    <a:pt x="1120" y="217"/>
                    <a:pt x="711" y="13"/>
                  </a:cubicBezTo>
                  <a:cubicBezTo>
                    <a:pt x="685" y="4"/>
                    <a:pt x="659" y="0"/>
                    <a:pt x="634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4"/>
            <p:cNvSpPr/>
            <p:nvPr/>
          </p:nvSpPr>
          <p:spPr>
            <a:xfrm>
              <a:off x="9979013" y="1424910"/>
              <a:ext cx="72955" cy="77000"/>
            </a:xfrm>
            <a:custGeom>
              <a:rect b="b" l="l" r="r" t="t"/>
              <a:pathLst>
                <a:path extrusionOk="0" h="3883" w="3679">
                  <a:moveTo>
                    <a:pt x="1839" y="0"/>
                  </a:moveTo>
                  <a:lnTo>
                    <a:pt x="311" y="409"/>
                  </a:lnTo>
                  <a:cubicBezTo>
                    <a:pt x="311" y="515"/>
                    <a:pt x="311" y="613"/>
                    <a:pt x="204" y="613"/>
                  </a:cubicBezTo>
                  <a:cubicBezTo>
                    <a:pt x="106" y="818"/>
                    <a:pt x="0" y="924"/>
                    <a:pt x="0" y="924"/>
                  </a:cubicBezTo>
                  <a:lnTo>
                    <a:pt x="0" y="1022"/>
                  </a:lnTo>
                  <a:cubicBezTo>
                    <a:pt x="0" y="2354"/>
                    <a:pt x="817" y="3883"/>
                    <a:pt x="1839" y="3883"/>
                  </a:cubicBezTo>
                  <a:cubicBezTo>
                    <a:pt x="2861" y="3883"/>
                    <a:pt x="3678" y="2354"/>
                    <a:pt x="3678" y="1022"/>
                  </a:cubicBezTo>
                  <a:lnTo>
                    <a:pt x="3678" y="924"/>
                  </a:lnTo>
                  <a:cubicBezTo>
                    <a:pt x="3580" y="924"/>
                    <a:pt x="3474" y="818"/>
                    <a:pt x="3376" y="613"/>
                  </a:cubicBezTo>
                  <a:lnTo>
                    <a:pt x="3376" y="409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4"/>
            <p:cNvSpPr/>
            <p:nvPr/>
          </p:nvSpPr>
          <p:spPr>
            <a:xfrm>
              <a:off x="9979013" y="1431057"/>
              <a:ext cx="42635" cy="70853"/>
            </a:xfrm>
            <a:custGeom>
              <a:rect b="b" l="l" r="r" t="t"/>
              <a:pathLst>
                <a:path extrusionOk="0" h="3573" w="2150">
                  <a:moveTo>
                    <a:pt x="719" y="1"/>
                  </a:moveTo>
                  <a:lnTo>
                    <a:pt x="311" y="99"/>
                  </a:lnTo>
                  <a:cubicBezTo>
                    <a:pt x="311" y="205"/>
                    <a:pt x="311" y="303"/>
                    <a:pt x="204" y="303"/>
                  </a:cubicBezTo>
                  <a:cubicBezTo>
                    <a:pt x="106" y="508"/>
                    <a:pt x="0" y="614"/>
                    <a:pt x="0" y="614"/>
                  </a:cubicBezTo>
                  <a:lnTo>
                    <a:pt x="0" y="712"/>
                  </a:lnTo>
                  <a:cubicBezTo>
                    <a:pt x="0" y="2044"/>
                    <a:pt x="817" y="3573"/>
                    <a:pt x="1839" y="3573"/>
                  </a:cubicBezTo>
                  <a:lnTo>
                    <a:pt x="2150" y="3573"/>
                  </a:lnTo>
                  <a:cubicBezTo>
                    <a:pt x="1332" y="3270"/>
                    <a:pt x="613" y="1840"/>
                    <a:pt x="613" y="712"/>
                  </a:cubicBezTo>
                  <a:cubicBezTo>
                    <a:pt x="613" y="410"/>
                    <a:pt x="719" y="205"/>
                    <a:pt x="719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4"/>
            <p:cNvSpPr/>
            <p:nvPr/>
          </p:nvSpPr>
          <p:spPr>
            <a:xfrm>
              <a:off x="9985160" y="1414857"/>
              <a:ext cx="60799" cy="18164"/>
            </a:xfrm>
            <a:custGeom>
              <a:rect b="b" l="l" r="r" t="t"/>
              <a:pathLst>
                <a:path extrusionOk="0" h="916" w="3066">
                  <a:moveTo>
                    <a:pt x="409" y="1"/>
                  </a:moveTo>
                  <a:cubicBezTo>
                    <a:pt x="409" y="1"/>
                    <a:pt x="303" y="1"/>
                    <a:pt x="303" y="99"/>
                  </a:cubicBezTo>
                  <a:cubicBezTo>
                    <a:pt x="99" y="99"/>
                    <a:pt x="1" y="614"/>
                    <a:pt x="1" y="916"/>
                  </a:cubicBezTo>
                  <a:lnTo>
                    <a:pt x="3066" y="916"/>
                  </a:lnTo>
                  <a:cubicBezTo>
                    <a:pt x="2959" y="614"/>
                    <a:pt x="2959" y="99"/>
                    <a:pt x="2755" y="99"/>
                  </a:cubicBezTo>
                  <a:lnTo>
                    <a:pt x="2657" y="1"/>
                  </a:lnTo>
                  <a:cubicBezTo>
                    <a:pt x="2453" y="1"/>
                    <a:pt x="2142" y="205"/>
                    <a:pt x="1529" y="205"/>
                  </a:cubicBezTo>
                  <a:cubicBezTo>
                    <a:pt x="916" y="205"/>
                    <a:pt x="614" y="1"/>
                    <a:pt x="409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4"/>
            <p:cNvSpPr/>
            <p:nvPr/>
          </p:nvSpPr>
          <p:spPr>
            <a:xfrm>
              <a:off x="9985160" y="1414857"/>
              <a:ext cx="30340" cy="18164"/>
            </a:xfrm>
            <a:custGeom>
              <a:rect b="b" l="l" r="r" t="t"/>
              <a:pathLst>
                <a:path extrusionOk="0" h="916" w="1530">
                  <a:moveTo>
                    <a:pt x="409" y="1"/>
                  </a:moveTo>
                  <a:cubicBezTo>
                    <a:pt x="409" y="1"/>
                    <a:pt x="303" y="1"/>
                    <a:pt x="303" y="99"/>
                  </a:cubicBezTo>
                  <a:cubicBezTo>
                    <a:pt x="99" y="99"/>
                    <a:pt x="1" y="614"/>
                    <a:pt x="1" y="916"/>
                  </a:cubicBezTo>
                  <a:lnTo>
                    <a:pt x="1529" y="916"/>
                  </a:lnTo>
                  <a:cubicBezTo>
                    <a:pt x="1325" y="916"/>
                    <a:pt x="1120" y="818"/>
                    <a:pt x="1120" y="614"/>
                  </a:cubicBezTo>
                  <a:cubicBezTo>
                    <a:pt x="1120" y="409"/>
                    <a:pt x="1325" y="205"/>
                    <a:pt x="1529" y="205"/>
                  </a:cubicBezTo>
                  <a:cubicBezTo>
                    <a:pt x="916" y="205"/>
                    <a:pt x="614" y="1"/>
                    <a:pt x="409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4"/>
            <p:cNvSpPr/>
            <p:nvPr/>
          </p:nvSpPr>
          <p:spPr>
            <a:xfrm>
              <a:off x="9750162" y="1888913"/>
              <a:ext cx="93201" cy="35258"/>
            </a:xfrm>
            <a:custGeom>
              <a:rect b="b" l="l" r="r" t="t"/>
              <a:pathLst>
                <a:path extrusionOk="0" h="1778" w="4700">
                  <a:moveTo>
                    <a:pt x="2959" y="0"/>
                  </a:moveTo>
                  <a:cubicBezTo>
                    <a:pt x="2959" y="0"/>
                    <a:pt x="0" y="1120"/>
                    <a:pt x="0" y="1431"/>
                  </a:cubicBezTo>
                  <a:cubicBezTo>
                    <a:pt x="0" y="1700"/>
                    <a:pt x="220" y="1746"/>
                    <a:pt x="575" y="1746"/>
                  </a:cubicBezTo>
                  <a:cubicBezTo>
                    <a:pt x="759" y="1746"/>
                    <a:pt x="980" y="1733"/>
                    <a:pt x="1226" y="1733"/>
                  </a:cubicBezTo>
                  <a:cubicBezTo>
                    <a:pt x="1791" y="1733"/>
                    <a:pt x="2422" y="1605"/>
                    <a:pt x="2863" y="1605"/>
                  </a:cubicBezTo>
                  <a:cubicBezTo>
                    <a:pt x="2977" y="1605"/>
                    <a:pt x="3079" y="1613"/>
                    <a:pt x="3163" y="1635"/>
                  </a:cubicBezTo>
                  <a:cubicBezTo>
                    <a:pt x="3346" y="1727"/>
                    <a:pt x="3592" y="1777"/>
                    <a:pt x="3825" y="1777"/>
                  </a:cubicBezTo>
                  <a:cubicBezTo>
                    <a:pt x="4113" y="1777"/>
                    <a:pt x="4383" y="1700"/>
                    <a:pt x="4496" y="1529"/>
                  </a:cubicBezTo>
                  <a:cubicBezTo>
                    <a:pt x="4700" y="1226"/>
                    <a:pt x="4496" y="303"/>
                    <a:pt x="4496" y="303"/>
                  </a:cubicBezTo>
                  <a:lnTo>
                    <a:pt x="2959" y="0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4"/>
            <p:cNvSpPr/>
            <p:nvPr/>
          </p:nvSpPr>
          <p:spPr>
            <a:xfrm>
              <a:off x="10250477" y="1870591"/>
              <a:ext cx="40533" cy="53125"/>
            </a:xfrm>
            <a:custGeom>
              <a:rect b="b" l="l" r="r" t="t"/>
              <a:pathLst>
                <a:path extrusionOk="0" h="2679" w="2044">
                  <a:moveTo>
                    <a:pt x="614" y="1"/>
                  </a:moveTo>
                  <a:lnTo>
                    <a:pt x="1" y="720"/>
                  </a:lnTo>
                  <a:cubicBezTo>
                    <a:pt x="1" y="720"/>
                    <a:pt x="311" y="924"/>
                    <a:pt x="311" y="1023"/>
                  </a:cubicBezTo>
                  <a:cubicBezTo>
                    <a:pt x="409" y="1227"/>
                    <a:pt x="311" y="2249"/>
                    <a:pt x="515" y="2559"/>
                  </a:cubicBezTo>
                  <a:cubicBezTo>
                    <a:pt x="614" y="2657"/>
                    <a:pt x="1022" y="2657"/>
                    <a:pt x="1333" y="2657"/>
                  </a:cubicBezTo>
                  <a:cubicBezTo>
                    <a:pt x="1388" y="2672"/>
                    <a:pt x="1441" y="2678"/>
                    <a:pt x="1491" y="2678"/>
                  </a:cubicBezTo>
                  <a:cubicBezTo>
                    <a:pt x="1817" y="2678"/>
                    <a:pt x="2044" y="2398"/>
                    <a:pt x="2044" y="2044"/>
                  </a:cubicBezTo>
                  <a:cubicBezTo>
                    <a:pt x="2044" y="1946"/>
                    <a:pt x="1946" y="1742"/>
                    <a:pt x="1840" y="1636"/>
                  </a:cubicBezTo>
                  <a:cubicBezTo>
                    <a:pt x="1741" y="1537"/>
                    <a:pt x="1635" y="1227"/>
                    <a:pt x="1537" y="1023"/>
                  </a:cubicBezTo>
                  <a:cubicBezTo>
                    <a:pt x="1537" y="614"/>
                    <a:pt x="924" y="312"/>
                    <a:pt x="614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4"/>
            <p:cNvSpPr/>
            <p:nvPr/>
          </p:nvSpPr>
          <p:spPr>
            <a:xfrm>
              <a:off x="9804772" y="1657963"/>
              <a:ext cx="457895" cy="237940"/>
            </a:xfrm>
            <a:custGeom>
              <a:rect b="b" l="l" r="r" t="t"/>
              <a:pathLst>
                <a:path extrusionOk="0" h="11999" w="23091">
                  <a:moveTo>
                    <a:pt x="10528" y="1"/>
                  </a:moveTo>
                  <a:lnTo>
                    <a:pt x="7259" y="1325"/>
                  </a:lnTo>
                  <a:cubicBezTo>
                    <a:pt x="7259" y="1325"/>
                    <a:pt x="2044" y="1529"/>
                    <a:pt x="1022" y="2453"/>
                  </a:cubicBezTo>
                  <a:cubicBezTo>
                    <a:pt x="1" y="3270"/>
                    <a:pt x="1022" y="10217"/>
                    <a:pt x="205" y="11647"/>
                  </a:cubicBezTo>
                  <a:cubicBezTo>
                    <a:pt x="205" y="11647"/>
                    <a:pt x="488" y="11998"/>
                    <a:pt x="1233" y="11998"/>
                  </a:cubicBezTo>
                  <a:cubicBezTo>
                    <a:pt x="1383" y="11998"/>
                    <a:pt x="1552" y="11984"/>
                    <a:pt x="1742" y="11950"/>
                  </a:cubicBezTo>
                  <a:cubicBezTo>
                    <a:pt x="1742" y="11950"/>
                    <a:pt x="3066" y="6433"/>
                    <a:pt x="3066" y="5722"/>
                  </a:cubicBezTo>
                  <a:cubicBezTo>
                    <a:pt x="3066" y="5003"/>
                    <a:pt x="2763" y="4087"/>
                    <a:pt x="2763" y="4087"/>
                  </a:cubicBezTo>
                  <a:lnTo>
                    <a:pt x="2763" y="4087"/>
                  </a:lnTo>
                  <a:cubicBezTo>
                    <a:pt x="2764" y="4087"/>
                    <a:pt x="4709" y="4664"/>
                    <a:pt x="6848" y="4664"/>
                  </a:cubicBezTo>
                  <a:cubicBezTo>
                    <a:pt x="7254" y="4664"/>
                    <a:pt x="7668" y="4644"/>
                    <a:pt x="8076" y="4594"/>
                  </a:cubicBezTo>
                  <a:cubicBezTo>
                    <a:pt x="8421" y="4539"/>
                    <a:pt x="8757" y="4513"/>
                    <a:pt x="9083" y="4513"/>
                  </a:cubicBezTo>
                  <a:cubicBezTo>
                    <a:pt x="11168" y="4513"/>
                    <a:pt x="12863" y="5549"/>
                    <a:pt x="14100" y="6433"/>
                  </a:cubicBezTo>
                  <a:cubicBezTo>
                    <a:pt x="15530" y="7455"/>
                    <a:pt x="16658" y="7970"/>
                    <a:pt x="17165" y="8174"/>
                  </a:cubicBezTo>
                  <a:cubicBezTo>
                    <a:pt x="17680" y="8378"/>
                    <a:pt x="18497" y="9498"/>
                    <a:pt x="19314" y="9809"/>
                  </a:cubicBezTo>
                  <a:cubicBezTo>
                    <a:pt x="20026" y="10217"/>
                    <a:pt x="22478" y="11443"/>
                    <a:pt x="22478" y="11443"/>
                  </a:cubicBezTo>
                  <a:cubicBezTo>
                    <a:pt x="22478" y="11443"/>
                    <a:pt x="22992" y="11133"/>
                    <a:pt x="23091" y="10724"/>
                  </a:cubicBezTo>
                  <a:cubicBezTo>
                    <a:pt x="23091" y="10724"/>
                    <a:pt x="20026" y="7659"/>
                    <a:pt x="19110" y="7152"/>
                  </a:cubicBezTo>
                  <a:cubicBezTo>
                    <a:pt x="18293" y="6637"/>
                    <a:pt x="17574" y="6229"/>
                    <a:pt x="16862" y="5616"/>
                  </a:cubicBezTo>
                  <a:cubicBezTo>
                    <a:pt x="16249" y="5003"/>
                    <a:pt x="14917" y="2346"/>
                    <a:pt x="14002" y="1325"/>
                  </a:cubicBezTo>
                  <a:lnTo>
                    <a:pt x="10528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4"/>
            <p:cNvSpPr/>
            <p:nvPr/>
          </p:nvSpPr>
          <p:spPr>
            <a:xfrm>
              <a:off x="9808837" y="1801724"/>
              <a:ext cx="50745" cy="94173"/>
            </a:xfrm>
            <a:custGeom>
              <a:rect b="b" l="l" r="r" t="t"/>
              <a:pathLst>
                <a:path extrusionOk="0" h="4749" w="2559">
                  <a:moveTo>
                    <a:pt x="311" y="0"/>
                  </a:moveTo>
                  <a:lnTo>
                    <a:pt x="311" y="0"/>
                  </a:lnTo>
                  <a:cubicBezTo>
                    <a:pt x="409" y="1839"/>
                    <a:pt x="409" y="3678"/>
                    <a:pt x="0" y="4397"/>
                  </a:cubicBezTo>
                  <a:cubicBezTo>
                    <a:pt x="0" y="4397"/>
                    <a:pt x="283" y="4748"/>
                    <a:pt x="1028" y="4748"/>
                  </a:cubicBezTo>
                  <a:cubicBezTo>
                    <a:pt x="1178" y="4748"/>
                    <a:pt x="1347" y="4734"/>
                    <a:pt x="1537" y="4700"/>
                  </a:cubicBezTo>
                  <a:cubicBezTo>
                    <a:pt x="1537" y="4700"/>
                    <a:pt x="2150" y="2150"/>
                    <a:pt x="2558" y="311"/>
                  </a:cubicBezTo>
                  <a:lnTo>
                    <a:pt x="2558" y="311"/>
                  </a:lnTo>
                  <a:cubicBezTo>
                    <a:pt x="2354" y="720"/>
                    <a:pt x="1945" y="924"/>
                    <a:pt x="1430" y="924"/>
                  </a:cubicBezTo>
                  <a:cubicBezTo>
                    <a:pt x="924" y="924"/>
                    <a:pt x="409" y="515"/>
                    <a:pt x="31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181589" y="1817925"/>
              <a:ext cx="81065" cy="66966"/>
            </a:xfrm>
            <a:custGeom>
              <a:rect b="b" l="l" r="r" t="t"/>
              <a:pathLst>
                <a:path extrusionOk="0" h="3377" w="4088">
                  <a:moveTo>
                    <a:pt x="1" y="1635"/>
                  </a:moveTo>
                  <a:cubicBezTo>
                    <a:pt x="31" y="1643"/>
                    <a:pt x="62" y="1650"/>
                    <a:pt x="92" y="1657"/>
                  </a:cubicBezTo>
                  <a:lnTo>
                    <a:pt x="92" y="1657"/>
                  </a:lnTo>
                  <a:cubicBezTo>
                    <a:pt x="62" y="1644"/>
                    <a:pt x="32" y="1635"/>
                    <a:pt x="1" y="1635"/>
                  </a:cubicBezTo>
                  <a:close/>
                  <a:moveTo>
                    <a:pt x="1227" y="1"/>
                  </a:moveTo>
                  <a:lnTo>
                    <a:pt x="1227" y="1"/>
                  </a:lnTo>
                  <a:cubicBezTo>
                    <a:pt x="1537" y="409"/>
                    <a:pt x="1537" y="1022"/>
                    <a:pt x="1129" y="1333"/>
                  </a:cubicBezTo>
                  <a:cubicBezTo>
                    <a:pt x="923" y="1603"/>
                    <a:pt x="674" y="1695"/>
                    <a:pt x="411" y="1695"/>
                  </a:cubicBezTo>
                  <a:cubicBezTo>
                    <a:pt x="307" y="1695"/>
                    <a:pt x="200" y="1680"/>
                    <a:pt x="92" y="1657"/>
                  </a:cubicBezTo>
                  <a:lnTo>
                    <a:pt x="92" y="1657"/>
                  </a:lnTo>
                  <a:cubicBezTo>
                    <a:pt x="165" y="1688"/>
                    <a:pt x="236" y="1742"/>
                    <a:pt x="311" y="1742"/>
                  </a:cubicBezTo>
                  <a:cubicBezTo>
                    <a:pt x="1023" y="2150"/>
                    <a:pt x="3475" y="3376"/>
                    <a:pt x="3475" y="3376"/>
                  </a:cubicBezTo>
                  <a:cubicBezTo>
                    <a:pt x="3475" y="3376"/>
                    <a:pt x="3989" y="3066"/>
                    <a:pt x="4088" y="2657"/>
                  </a:cubicBezTo>
                  <a:cubicBezTo>
                    <a:pt x="4088" y="2657"/>
                    <a:pt x="2453" y="1022"/>
                    <a:pt x="122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9948694" y="1509997"/>
              <a:ext cx="133734" cy="200660"/>
            </a:xfrm>
            <a:custGeom>
              <a:rect b="b" l="l" r="r" t="t"/>
              <a:pathLst>
                <a:path extrusionOk="0" h="10119" w="6744">
                  <a:moveTo>
                    <a:pt x="614" y="0"/>
                  </a:moveTo>
                  <a:lnTo>
                    <a:pt x="712" y="205"/>
                  </a:lnTo>
                  <a:cubicBezTo>
                    <a:pt x="818" y="1128"/>
                    <a:pt x="614" y="2044"/>
                    <a:pt x="1" y="2763"/>
                  </a:cubicBezTo>
                  <a:cubicBezTo>
                    <a:pt x="205" y="3580"/>
                    <a:pt x="409" y="4398"/>
                    <a:pt x="614" y="5011"/>
                  </a:cubicBezTo>
                  <a:cubicBezTo>
                    <a:pt x="712" y="5419"/>
                    <a:pt x="712" y="5828"/>
                    <a:pt x="614" y="6335"/>
                  </a:cubicBezTo>
                  <a:lnTo>
                    <a:pt x="1" y="8787"/>
                  </a:lnTo>
                  <a:cubicBezTo>
                    <a:pt x="1" y="8787"/>
                    <a:pt x="818" y="10119"/>
                    <a:pt x="3368" y="10119"/>
                  </a:cubicBezTo>
                  <a:cubicBezTo>
                    <a:pt x="5926" y="10119"/>
                    <a:pt x="6744" y="8787"/>
                    <a:pt x="6744" y="8787"/>
                  </a:cubicBezTo>
                  <a:lnTo>
                    <a:pt x="6131" y="6335"/>
                  </a:lnTo>
                  <a:cubicBezTo>
                    <a:pt x="6024" y="5828"/>
                    <a:pt x="6024" y="5419"/>
                    <a:pt x="6131" y="5011"/>
                  </a:cubicBezTo>
                  <a:cubicBezTo>
                    <a:pt x="6229" y="4398"/>
                    <a:pt x="6539" y="3580"/>
                    <a:pt x="6744" y="2763"/>
                  </a:cubicBezTo>
                  <a:cubicBezTo>
                    <a:pt x="6131" y="2044"/>
                    <a:pt x="5926" y="1128"/>
                    <a:pt x="6024" y="205"/>
                  </a:cubicBezTo>
                  <a:lnTo>
                    <a:pt x="6024" y="0"/>
                  </a:lnTo>
                  <a:lnTo>
                    <a:pt x="5109" y="0"/>
                  </a:lnTo>
                  <a:lnTo>
                    <a:pt x="4905" y="924"/>
                  </a:lnTo>
                  <a:cubicBezTo>
                    <a:pt x="4905" y="1333"/>
                    <a:pt x="4594" y="1635"/>
                    <a:pt x="4292" y="1839"/>
                  </a:cubicBezTo>
                  <a:cubicBezTo>
                    <a:pt x="3981" y="2044"/>
                    <a:pt x="3679" y="2150"/>
                    <a:pt x="3368" y="2150"/>
                  </a:cubicBezTo>
                  <a:cubicBezTo>
                    <a:pt x="3066" y="2150"/>
                    <a:pt x="2755" y="2044"/>
                    <a:pt x="2453" y="1839"/>
                  </a:cubicBezTo>
                  <a:cubicBezTo>
                    <a:pt x="2142" y="1635"/>
                    <a:pt x="1840" y="1333"/>
                    <a:pt x="1840" y="924"/>
                  </a:cubicBezTo>
                  <a:lnTo>
                    <a:pt x="163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9948694" y="1554553"/>
              <a:ext cx="50586" cy="145889"/>
            </a:xfrm>
            <a:custGeom>
              <a:rect b="b" l="l" r="r" t="t"/>
              <a:pathLst>
                <a:path extrusionOk="0" h="7357" w="2551">
                  <a:moveTo>
                    <a:pt x="303" y="1"/>
                  </a:moveTo>
                  <a:cubicBezTo>
                    <a:pt x="303" y="107"/>
                    <a:pt x="205" y="205"/>
                    <a:pt x="205" y="205"/>
                  </a:cubicBezTo>
                  <a:lnTo>
                    <a:pt x="205" y="312"/>
                  </a:lnTo>
                  <a:cubicBezTo>
                    <a:pt x="205" y="312"/>
                    <a:pt x="99" y="312"/>
                    <a:pt x="99" y="410"/>
                  </a:cubicBezTo>
                  <a:cubicBezTo>
                    <a:pt x="99" y="410"/>
                    <a:pt x="99" y="516"/>
                    <a:pt x="1" y="516"/>
                  </a:cubicBezTo>
                  <a:cubicBezTo>
                    <a:pt x="1" y="720"/>
                    <a:pt x="303" y="1742"/>
                    <a:pt x="303" y="1742"/>
                  </a:cubicBezTo>
                  <a:cubicBezTo>
                    <a:pt x="409" y="1946"/>
                    <a:pt x="409" y="2151"/>
                    <a:pt x="507" y="2355"/>
                  </a:cubicBezTo>
                  <a:cubicBezTo>
                    <a:pt x="507" y="2559"/>
                    <a:pt x="507" y="2657"/>
                    <a:pt x="614" y="2764"/>
                  </a:cubicBezTo>
                  <a:lnTo>
                    <a:pt x="614" y="3066"/>
                  </a:lnTo>
                  <a:cubicBezTo>
                    <a:pt x="712" y="3377"/>
                    <a:pt x="614" y="3990"/>
                    <a:pt x="614" y="4088"/>
                  </a:cubicBezTo>
                  <a:lnTo>
                    <a:pt x="1" y="6540"/>
                  </a:lnTo>
                  <a:cubicBezTo>
                    <a:pt x="1" y="6540"/>
                    <a:pt x="303" y="6948"/>
                    <a:pt x="1022" y="7357"/>
                  </a:cubicBezTo>
                  <a:lnTo>
                    <a:pt x="1529" y="3883"/>
                  </a:lnTo>
                  <a:cubicBezTo>
                    <a:pt x="1635" y="3377"/>
                    <a:pt x="1529" y="2968"/>
                    <a:pt x="1431" y="2453"/>
                  </a:cubicBezTo>
                  <a:lnTo>
                    <a:pt x="1431" y="2453"/>
                  </a:lnTo>
                  <a:cubicBezTo>
                    <a:pt x="1513" y="2465"/>
                    <a:pt x="1591" y="2471"/>
                    <a:pt x="1664" y="2471"/>
                  </a:cubicBezTo>
                  <a:cubicBezTo>
                    <a:pt x="2231" y="2471"/>
                    <a:pt x="2551" y="2151"/>
                    <a:pt x="2551" y="2151"/>
                  </a:cubicBezTo>
                  <a:lnTo>
                    <a:pt x="2551" y="2151"/>
                  </a:lnTo>
                  <a:cubicBezTo>
                    <a:pt x="2449" y="2163"/>
                    <a:pt x="2351" y="2169"/>
                    <a:pt x="2256" y="2169"/>
                  </a:cubicBezTo>
                  <a:cubicBezTo>
                    <a:pt x="1588" y="2169"/>
                    <a:pt x="1095" y="1870"/>
                    <a:pt x="916" y="1333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2" name="Google Shape;2122;p64"/>
          <p:cNvGrpSpPr/>
          <p:nvPr/>
        </p:nvGrpSpPr>
        <p:grpSpPr>
          <a:xfrm>
            <a:off x="831674" y="1356859"/>
            <a:ext cx="563251" cy="563249"/>
            <a:chOff x="10444963" y="1376289"/>
            <a:chExt cx="563251" cy="563249"/>
          </a:xfrm>
        </p:grpSpPr>
        <p:sp>
          <p:nvSpPr>
            <p:cNvPr id="2123" name="Google Shape;2123;p64"/>
            <p:cNvSpPr/>
            <p:nvPr/>
          </p:nvSpPr>
          <p:spPr>
            <a:xfrm>
              <a:off x="10444963" y="1376289"/>
              <a:ext cx="563251" cy="563231"/>
            </a:xfrm>
            <a:custGeom>
              <a:rect b="b" l="l" r="r" t="t"/>
              <a:pathLst>
                <a:path extrusionOk="0" h="28403" w="28404">
                  <a:moveTo>
                    <a:pt x="14206" y="0"/>
                  </a:moveTo>
                  <a:cubicBezTo>
                    <a:pt x="6441" y="0"/>
                    <a:pt x="1" y="6335"/>
                    <a:pt x="1" y="14206"/>
                  </a:cubicBezTo>
                  <a:cubicBezTo>
                    <a:pt x="1" y="22068"/>
                    <a:pt x="6441" y="28403"/>
                    <a:pt x="14206" y="28403"/>
                  </a:cubicBezTo>
                  <a:cubicBezTo>
                    <a:pt x="22069" y="28403"/>
                    <a:pt x="28403" y="22068"/>
                    <a:pt x="28403" y="14206"/>
                  </a:cubicBezTo>
                  <a:cubicBezTo>
                    <a:pt x="28403" y="6335"/>
                    <a:pt x="22069" y="0"/>
                    <a:pt x="14206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4"/>
            <p:cNvSpPr/>
            <p:nvPr/>
          </p:nvSpPr>
          <p:spPr>
            <a:xfrm>
              <a:off x="10534096" y="1465421"/>
              <a:ext cx="384960" cy="384960"/>
            </a:xfrm>
            <a:custGeom>
              <a:rect b="b" l="l" r="r" t="t"/>
              <a:pathLst>
                <a:path extrusionOk="0" h="19413" w="19413">
                  <a:moveTo>
                    <a:pt x="9711" y="1"/>
                  </a:moveTo>
                  <a:cubicBezTo>
                    <a:pt x="4398" y="1"/>
                    <a:pt x="1" y="4398"/>
                    <a:pt x="1" y="9711"/>
                  </a:cubicBezTo>
                  <a:cubicBezTo>
                    <a:pt x="1" y="15121"/>
                    <a:pt x="4398" y="19412"/>
                    <a:pt x="9711" y="19412"/>
                  </a:cubicBezTo>
                  <a:cubicBezTo>
                    <a:pt x="15122" y="19412"/>
                    <a:pt x="19413" y="15121"/>
                    <a:pt x="19413" y="9711"/>
                  </a:cubicBezTo>
                  <a:cubicBezTo>
                    <a:pt x="19413" y="4398"/>
                    <a:pt x="15122" y="1"/>
                    <a:pt x="9711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4"/>
            <p:cNvSpPr/>
            <p:nvPr/>
          </p:nvSpPr>
          <p:spPr>
            <a:xfrm>
              <a:off x="10465228" y="1903012"/>
              <a:ext cx="93201" cy="36527"/>
            </a:xfrm>
            <a:custGeom>
              <a:rect b="b" l="l" r="r" t="t"/>
              <a:pathLst>
                <a:path extrusionOk="0" h="1842" w="4700">
                  <a:moveTo>
                    <a:pt x="2967" y="1"/>
                  </a:moveTo>
                  <a:cubicBezTo>
                    <a:pt x="2967" y="1"/>
                    <a:pt x="0" y="1227"/>
                    <a:pt x="0" y="1537"/>
                  </a:cubicBezTo>
                  <a:cubicBezTo>
                    <a:pt x="0" y="1840"/>
                    <a:pt x="409" y="1840"/>
                    <a:pt x="1226" y="1840"/>
                  </a:cubicBezTo>
                  <a:cubicBezTo>
                    <a:pt x="1797" y="1840"/>
                    <a:pt x="2430" y="1711"/>
                    <a:pt x="2871" y="1711"/>
                  </a:cubicBezTo>
                  <a:cubicBezTo>
                    <a:pt x="2986" y="1711"/>
                    <a:pt x="3087" y="1720"/>
                    <a:pt x="3172" y="1741"/>
                  </a:cubicBezTo>
                  <a:cubicBezTo>
                    <a:pt x="3376" y="1791"/>
                    <a:pt x="3656" y="1842"/>
                    <a:pt x="3910" y="1842"/>
                  </a:cubicBezTo>
                  <a:cubicBezTo>
                    <a:pt x="4165" y="1842"/>
                    <a:pt x="4394" y="1791"/>
                    <a:pt x="4496" y="1635"/>
                  </a:cubicBezTo>
                  <a:cubicBezTo>
                    <a:pt x="4700" y="1333"/>
                    <a:pt x="4496" y="409"/>
                    <a:pt x="4496" y="409"/>
                  </a:cubicBezTo>
                  <a:cubicBezTo>
                    <a:pt x="4297" y="464"/>
                    <a:pt x="4120" y="487"/>
                    <a:pt x="3965" y="487"/>
                  </a:cubicBezTo>
                  <a:cubicBezTo>
                    <a:pt x="3244" y="487"/>
                    <a:pt x="2967" y="1"/>
                    <a:pt x="2967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4"/>
            <p:cNvSpPr/>
            <p:nvPr/>
          </p:nvSpPr>
          <p:spPr>
            <a:xfrm>
              <a:off x="10896834" y="1903012"/>
              <a:ext cx="93201" cy="36527"/>
            </a:xfrm>
            <a:custGeom>
              <a:rect b="b" l="l" r="r" t="t"/>
              <a:pathLst>
                <a:path extrusionOk="0" h="1842" w="4700">
                  <a:moveTo>
                    <a:pt x="1733" y="1"/>
                  </a:moveTo>
                  <a:cubicBezTo>
                    <a:pt x="1733" y="1"/>
                    <a:pt x="1390" y="487"/>
                    <a:pt x="700" y="487"/>
                  </a:cubicBezTo>
                  <a:cubicBezTo>
                    <a:pt x="551" y="487"/>
                    <a:pt x="386" y="464"/>
                    <a:pt x="204" y="409"/>
                  </a:cubicBezTo>
                  <a:cubicBezTo>
                    <a:pt x="204" y="409"/>
                    <a:pt x="0" y="1333"/>
                    <a:pt x="204" y="1635"/>
                  </a:cubicBezTo>
                  <a:cubicBezTo>
                    <a:pt x="307" y="1791"/>
                    <a:pt x="535" y="1842"/>
                    <a:pt x="790" y="1842"/>
                  </a:cubicBezTo>
                  <a:cubicBezTo>
                    <a:pt x="1044" y="1842"/>
                    <a:pt x="1324" y="1791"/>
                    <a:pt x="1528" y="1741"/>
                  </a:cubicBezTo>
                  <a:cubicBezTo>
                    <a:pt x="1613" y="1720"/>
                    <a:pt x="1715" y="1711"/>
                    <a:pt x="1829" y="1711"/>
                  </a:cubicBezTo>
                  <a:cubicBezTo>
                    <a:pt x="2270" y="1711"/>
                    <a:pt x="2903" y="1840"/>
                    <a:pt x="3474" y="1840"/>
                  </a:cubicBezTo>
                  <a:cubicBezTo>
                    <a:pt x="4185" y="1840"/>
                    <a:pt x="4700" y="1840"/>
                    <a:pt x="4700" y="1537"/>
                  </a:cubicBezTo>
                  <a:cubicBezTo>
                    <a:pt x="4700" y="1227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4"/>
            <p:cNvSpPr/>
            <p:nvPr/>
          </p:nvSpPr>
          <p:spPr>
            <a:xfrm>
              <a:off x="10519997" y="1684216"/>
              <a:ext cx="415280" cy="228481"/>
            </a:xfrm>
            <a:custGeom>
              <a:rect b="b" l="l" r="r" t="t"/>
              <a:pathLst>
                <a:path extrusionOk="0" h="11522" w="20942">
                  <a:moveTo>
                    <a:pt x="10422" y="1"/>
                  </a:moveTo>
                  <a:lnTo>
                    <a:pt x="7251" y="1333"/>
                  </a:lnTo>
                  <a:cubicBezTo>
                    <a:pt x="7251" y="1333"/>
                    <a:pt x="1938" y="1537"/>
                    <a:pt x="1023" y="2453"/>
                  </a:cubicBezTo>
                  <a:cubicBezTo>
                    <a:pt x="1" y="3270"/>
                    <a:pt x="1023" y="9604"/>
                    <a:pt x="205" y="11035"/>
                  </a:cubicBezTo>
                  <a:cubicBezTo>
                    <a:pt x="205" y="11035"/>
                    <a:pt x="482" y="11521"/>
                    <a:pt x="1203" y="11521"/>
                  </a:cubicBezTo>
                  <a:cubicBezTo>
                    <a:pt x="1358" y="11521"/>
                    <a:pt x="1535" y="11498"/>
                    <a:pt x="1734" y="11443"/>
                  </a:cubicBezTo>
                  <a:cubicBezTo>
                    <a:pt x="1734" y="11443"/>
                    <a:pt x="3066" y="6441"/>
                    <a:pt x="3066" y="5722"/>
                  </a:cubicBezTo>
                  <a:cubicBezTo>
                    <a:pt x="3066" y="5011"/>
                    <a:pt x="2755" y="4087"/>
                    <a:pt x="2755" y="4087"/>
                  </a:cubicBezTo>
                  <a:lnTo>
                    <a:pt x="2755" y="4087"/>
                  </a:lnTo>
                  <a:cubicBezTo>
                    <a:pt x="2756" y="4087"/>
                    <a:pt x="4874" y="4639"/>
                    <a:pt x="7047" y="4639"/>
                  </a:cubicBezTo>
                  <a:cubicBezTo>
                    <a:pt x="7355" y="4639"/>
                    <a:pt x="7665" y="4628"/>
                    <a:pt x="7970" y="4602"/>
                  </a:cubicBezTo>
                  <a:cubicBezTo>
                    <a:pt x="9498" y="4398"/>
                    <a:pt x="10422" y="4292"/>
                    <a:pt x="10422" y="4292"/>
                  </a:cubicBezTo>
                  <a:cubicBezTo>
                    <a:pt x="10422" y="4292"/>
                    <a:pt x="11337" y="4398"/>
                    <a:pt x="12874" y="4602"/>
                  </a:cubicBezTo>
                  <a:cubicBezTo>
                    <a:pt x="13191" y="4628"/>
                    <a:pt x="13512" y="4639"/>
                    <a:pt x="13830" y="4639"/>
                  </a:cubicBezTo>
                  <a:cubicBezTo>
                    <a:pt x="16068" y="4639"/>
                    <a:pt x="18186" y="4087"/>
                    <a:pt x="18187" y="4087"/>
                  </a:cubicBezTo>
                  <a:lnTo>
                    <a:pt x="18187" y="4087"/>
                  </a:lnTo>
                  <a:cubicBezTo>
                    <a:pt x="18187" y="4087"/>
                    <a:pt x="17876" y="5011"/>
                    <a:pt x="17876" y="5722"/>
                  </a:cubicBezTo>
                  <a:cubicBezTo>
                    <a:pt x="17876" y="6441"/>
                    <a:pt x="19208" y="11443"/>
                    <a:pt x="19208" y="11443"/>
                  </a:cubicBezTo>
                  <a:cubicBezTo>
                    <a:pt x="19390" y="11498"/>
                    <a:pt x="19555" y="11521"/>
                    <a:pt x="19704" y="11521"/>
                  </a:cubicBezTo>
                  <a:cubicBezTo>
                    <a:pt x="20394" y="11521"/>
                    <a:pt x="20737" y="11035"/>
                    <a:pt x="20737" y="11035"/>
                  </a:cubicBezTo>
                  <a:cubicBezTo>
                    <a:pt x="19919" y="9604"/>
                    <a:pt x="20941" y="3270"/>
                    <a:pt x="19919" y="2453"/>
                  </a:cubicBezTo>
                  <a:cubicBezTo>
                    <a:pt x="18898" y="1537"/>
                    <a:pt x="13691" y="1333"/>
                    <a:pt x="13691" y="1333"/>
                  </a:cubicBezTo>
                  <a:lnTo>
                    <a:pt x="10422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4"/>
            <p:cNvSpPr/>
            <p:nvPr/>
          </p:nvSpPr>
          <p:spPr>
            <a:xfrm>
              <a:off x="10444963" y="1485687"/>
              <a:ext cx="563251" cy="93201"/>
            </a:xfrm>
            <a:custGeom>
              <a:rect b="b" l="l" r="r" t="t"/>
              <a:pathLst>
                <a:path extrusionOk="0" h="4700" w="28404">
                  <a:moveTo>
                    <a:pt x="13389" y="0"/>
                  </a:moveTo>
                  <a:lnTo>
                    <a:pt x="13389" y="1431"/>
                  </a:lnTo>
                  <a:lnTo>
                    <a:pt x="2968" y="1431"/>
                  </a:lnTo>
                  <a:cubicBezTo>
                    <a:pt x="2453" y="1431"/>
                    <a:pt x="1" y="1537"/>
                    <a:pt x="1" y="1741"/>
                  </a:cubicBezTo>
                  <a:cubicBezTo>
                    <a:pt x="1" y="2044"/>
                    <a:pt x="1333" y="2044"/>
                    <a:pt x="1431" y="2044"/>
                  </a:cubicBezTo>
                  <a:cubicBezTo>
                    <a:pt x="1537" y="2150"/>
                    <a:pt x="2453" y="2354"/>
                    <a:pt x="2657" y="2354"/>
                  </a:cubicBezTo>
                  <a:cubicBezTo>
                    <a:pt x="2763" y="2248"/>
                    <a:pt x="3172" y="2150"/>
                    <a:pt x="3172" y="2150"/>
                  </a:cubicBezTo>
                  <a:cubicBezTo>
                    <a:pt x="3172" y="2150"/>
                    <a:pt x="6033" y="2861"/>
                    <a:pt x="6850" y="2861"/>
                  </a:cubicBezTo>
                  <a:lnTo>
                    <a:pt x="10324" y="2861"/>
                  </a:lnTo>
                  <a:cubicBezTo>
                    <a:pt x="10528" y="2861"/>
                    <a:pt x="10732" y="3785"/>
                    <a:pt x="10830" y="4700"/>
                  </a:cubicBezTo>
                  <a:lnTo>
                    <a:pt x="17573" y="4700"/>
                  </a:lnTo>
                  <a:cubicBezTo>
                    <a:pt x="17778" y="3785"/>
                    <a:pt x="17982" y="2861"/>
                    <a:pt x="18186" y="2861"/>
                  </a:cubicBezTo>
                  <a:lnTo>
                    <a:pt x="21660" y="2861"/>
                  </a:lnTo>
                  <a:cubicBezTo>
                    <a:pt x="22477" y="2861"/>
                    <a:pt x="25338" y="2150"/>
                    <a:pt x="25338" y="2150"/>
                  </a:cubicBezTo>
                  <a:cubicBezTo>
                    <a:pt x="25338" y="2150"/>
                    <a:pt x="25649" y="2248"/>
                    <a:pt x="25853" y="2354"/>
                  </a:cubicBezTo>
                  <a:cubicBezTo>
                    <a:pt x="26057" y="2354"/>
                    <a:pt x="26973" y="2150"/>
                    <a:pt x="27079" y="2044"/>
                  </a:cubicBezTo>
                  <a:cubicBezTo>
                    <a:pt x="27177" y="2044"/>
                    <a:pt x="28403" y="2044"/>
                    <a:pt x="28403" y="1741"/>
                  </a:cubicBezTo>
                  <a:cubicBezTo>
                    <a:pt x="28403" y="1537"/>
                    <a:pt x="26057" y="1431"/>
                    <a:pt x="25542" y="1431"/>
                  </a:cubicBezTo>
                  <a:lnTo>
                    <a:pt x="15023" y="1431"/>
                  </a:lnTo>
                  <a:lnTo>
                    <a:pt x="15023" y="0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4"/>
            <p:cNvSpPr/>
            <p:nvPr/>
          </p:nvSpPr>
          <p:spPr>
            <a:xfrm>
              <a:off x="10649661" y="1542398"/>
              <a:ext cx="22229" cy="36487"/>
            </a:xfrm>
            <a:custGeom>
              <a:rect b="b" l="l" r="r" t="t"/>
              <a:pathLst>
                <a:path extrusionOk="0" h="1840" w="1121">
                  <a:moveTo>
                    <a:pt x="1" y="1"/>
                  </a:moveTo>
                  <a:cubicBezTo>
                    <a:pt x="205" y="1"/>
                    <a:pt x="409" y="925"/>
                    <a:pt x="507" y="1840"/>
                  </a:cubicBezTo>
                  <a:lnTo>
                    <a:pt x="1120" y="1840"/>
                  </a:lnTo>
                  <a:lnTo>
                    <a:pt x="712" y="410"/>
                  </a:lnTo>
                  <a:cubicBezTo>
                    <a:pt x="614" y="205"/>
                    <a:pt x="303" y="1"/>
                    <a:pt x="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4"/>
            <p:cNvSpPr/>
            <p:nvPr/>
          </p:nvSpPr>
          <p:spPr>
            <a:xfrm>
              <a:off x="10659715" y="1514042"/>
              <a:ext cx="133734" cy="212835"/>
            </a:xfrm>
            <a:custGeom>
              <a:rect b="b" l="l" r="r" t="t"/>
              <a:pathLst>
                <a:path extrusionOk="0" h="10733" w="6744">
                  <a:moveTo>
                    <a:pt x="720" y="1"/>
                  </a:moveTo>
                  <a:lnTo>
                    <a:pt x="720" y="2559"/>
                  </a:lnTo>
                  <a:cubicBezTo>
                    <a:pt x="720" y="2968"/>
                    <a:pt x="409" y="3270"/>
                    <a:pt x="0" y="3270"/>
                  </a:cubicBezTo>
                  <a:cubicBezTo>
                    <a:pt x="107" y="3989"/>
                    <a:pt x="205" y="4602"/>
                    <a:pt x="205" y="4602"/>
                  </a:cubicBezTo>
                  <a:lnTo>
                    <a:pt x="205" y="9915"/>
                  </a:lnTo>
                  <a:cubicBezTo>
                    <a:pt x="205" y="9915"/>
                    <a:pt x="1635" y="10732"/>
                    <a:pt x="3376" y="10732"/>
                  </a:cubicBezTo>
                  <a:cubicBezTo>
                    <a:pt x="5215" y="10732"/>
                    <a:pt x="6645" y="9915"/>
                    <a:pt x="6645" y="9915"/>
                  </a:cubicBezTo>
                  <a:lnTo>
                    <a:pt x="6645" y="4602"/>
                  </a:lnTo>
                  <a:cubicBezTo>
                    <a:pt x="6645" y="4602"/>
                    <a:pt x="6645" y="3989"/>
                    <a:pt x="6743" y="3270"/>
                  </a:cubicBezTo>
                  <a:cubicBezTo>
                    <a:pt x="6335" y="3270"/>
                    <a:pt x="6032" y="2968"/>
                    <a:pt x="6032" y="2559"/>
                  </a:cubicBezTo>
                  <a:lnTo>
                    <a:pt x="6032" y="1"/>
                  </a:lnTo>
                  <a:lnTo>
                    <a:pt x="4904" y="1"/>
                  </a:lnTo>
                  <a:lnTo>
                    <a:pt x="4904" y="924"/>
                  </a:lnTo>
                  <a:cubicBezTo>
                    <a:pt x="4904" y="1742"/>
                    <a:pt x="4291" y="2453"/>
                    <a:pt x="3376" y="2453"/>
                  </a:cubicBezTo>
                  <a:cubicBezTo>
                    <a:pt x="2559" y="2453"/>
                    <a:pt x="1839" y="1742"/>
                    <a:pt x="1839" y="924"/>
                  </a:cubicBezTo>
                  <a:lnTo>
                    <a:pt x="1839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64"/>
            <p:cNvSpPr/>
            <p:nvPr/>
          </p:nvSpPr>
          <p:spPr>
            <a:xfrm>
              <a:off x="10659715" y="1574819"/>
              <a:ext cx="54790" cy="143946"/>
            </a:xfrm>
            <a:custGeom>
              <a:rect b="b" l="l" r="r" t="t"/>
              <a:pathLst>
                <a:path extrusionOk="0" h="7259" w="2763">
                  <a:moveTo>
                    <a:pt x="515" y="1"/>
                  </a:moveTo>
                  <a:lnTo>
                    <a:pt x="515" y="107"/>
                  </a:lnTo>
                  <a:lnTo>
                    <a:pt x="311" y="107"/>
                  </a:lnTo>
                  <a:lnTo>
                    <a:pt x="311" y="205"/>
                  </a:lnTo>
                  <a:lnTo>
                    <a:pt x="0" y="205"/>
                  </a:lnTo>
                  <a:cubicBezTo>
                    <a:pt x="107" y="924"/>
                    <a:pt x="205" y="1537"/>
                    <a:pt x="205" y="1537"/>
                  </a:cubicBezTo>
                  <a:lnTo>
                    <a:pt x="205" y="6850"/>
                  </a:lnTo>
                  <a:cubicBezTo>
                    <a:pt x="205" y="6850"/>
                    <a:pt x="515" y="7054"/>
                    <a:pt x="1128" y="7259"/>
                  </a:cubicBezTo>
                  <a:lnTo>
                    <a:pt x="1128" y="2044"/>
                  </a:lnTo>
                  <a:lnTo>
                    <a:pt x="1128" y="1840"/>
                  </a:lnTo>
                  <a:cubicBezTo>
                    <a:pt x="1741" y="1840"/>
                    <a:pt x="2763" y="1635"/>
                    <a:pt x="2763" y="1635"/>
                  </a:cubicBezTo>
                  <a:cubicBezTo>
                    <a:pt x="1537" y="1635"/>
                    <a:pt x="1022" y="1129"/>
                    <a:pt x="818" y="72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4"/>
            <p:cNvSpPr/>
            <p:nvPr/>
          </p:nvSpPr>
          <p:spPr>
            <a:xfrm>
              <a:off x="10710438" y="1485687"/>
              <a:ext cx="28377" cy="28377"/>
            </a:xfrm>
            <a:custGeom>
              <a:rect b="b" l="l" r="r" t="t"/>
              <a:pathLst>
                <a:path extrusionOk="0" h="1431" w="1431">
                  <a:moveTo>
                    <a:pt x="1" y="0"/>
                  </a:moveTo>
                  <a:lnTo>
                    <a:pt x="1" y="1431"/>
                  </a:lnTo>
                  <a:cubicBezTo>
                    <a:pt x="1" y="1431"/>
                    <a:pt x="1325" y="1431"/>
                    <a:pt x="1431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4"/>
            <p:cNvSpPr/>
            <p:nvPr/>
          </p:nvSpPr>
          <p:spPr>
            <a:xfrm>
              <a:off x="10684026" y="1386501"/>
              <a:ext cx="85110" cy="68889"/>
            </a:xfrm>
            <a:custGeom>
              <a:rect b="b" l="l" r="r" t="t"/>
              <a:pathLst>
                <a:path extrusionOk="0" h="3474" w="4292">
                  <a:moveTo>
                    <a:pt x="1333" y="0"/>
                  </a:moveTo>
                  <a:cubicBezTo>
                    <a:pt x="1226" y="0"/>
                    <a:pt x="1226" y="98"/>
                    <a:pt x="1333" y="98"/>
                  </a:cubicBezTo>
                  <a:lnTo>
                    <a:pt x="1333" y="205"/>
                  </a:lnTo>
                  <a:cubicBezTo>
                    <a:pt x="1333" y="205"/>
                    <a:pt x="924" y="205"/>
                    <a:pt x="409" y="613"/>
                  </a:cubicBezTo>
                  <a:cubicBezTo>
                    <a:pt x="311" y="613"/>
                    <a:pt x="311" y="711"/>
                    <a:pt x="409" y="711"/>
                  </a:cubicBezTo>
                  <a:cubicBezTo>
                    <a:pt x="205" y="1022"/>
                    <a:pt x="107" y="1226"/>
                    <a:pt x="0" y="1431"/>
                  </a:cubicBezTo>
                  <a:cubicBezTo>
                    <a:pt x="0" y="1529"/>
                    <a:pt x="107" y="1529"/>
                    <a:pt x="107" y="1529"/>
                  </a:cubicBezTo>
                  <a:cubicBezTo>
                    <a:pt x="205" y="1529"/>
                    <a:pt x="0" y="2346"/>
                    <a:pt x="205" y="3065"/>
                  </a:cubicBezTo>
                  <a:lnTo>
                    <a:pt x="2150" y="3474"/>
                  </a:lnTo>
                  <a:lnTo>
                    <a:pt x="4193" y="3065"/>
                  </a:lnTo>
                  <a:cubicBezTo>
                    <a:pt x="4193" y="3065"/>
                    <a:pt x="4291" y="2452"/>
                    <a:pt x="4087" y="1839"/>
                  </a:cubicBezTo>
                  <a:cubicBezTo>
                    <a:pt x="4087" y="1839"/>
                    <a:pt x="4193" y="1022"/>
                    <a:pt x="3785" y="613"/>
                  </a:cubicBezTo>
                  <a:cubicBezTo>
                    <a:pt x="3785" y="582"/>
                    <a:pt x="3775" y="569"/>
                    <a:pt x="3762" y="569"/>
                  </a:cubicBezTo>
                  <a:cubicBezTo>
                    <a:pt x="3731" y="569"/>
                    <a:pt x="3678" y="642"/>
                    <a:pt x="3678" y="711"/>
                  </a:cubicBezTo>
                  <a:cubicBezTo>
                    <a:pt x="3678" y="711"/>
                    <a:pt x="3474" y="303"/>
                    <a:pt x="2861" y="98"/>
                  </a:cubicBezTo>
                  <a:cubicBezTo>
                    <a:pt x="2763" y="98"/>
                    <a:pt x="2763" y="205"/>
                    <a:pt x="2763" y="303"/>
                  </a:cubicBezTo>
                  <a:cubicBezTo>
                    <a:pt x="2763" y="303"/>
                    <a:pt x="2452" y="0"/>
                    <a:pt x="133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4"/>
            <p:cNvSpPr/>
            <p:nvPr/>
          </p:nvSpPr>
          <p:spPr>
            <a:xfrm>
              <a:off x="10684026" y="1416304"/>
              <a:ext cx="28377" cy="36983"/>
            </a:xfrm>
            <a:custGeom>
              <a:rect b="b" l="l" r="r" t="t"/>
              <a:pathLst>
                <a:path extrusionOk="0" h="1865" w="1431">
                  <a:moveTo>
                    <a:pt x="278" y="0"/>
                  </a:moveTo>
                  <a:cubicBezTo>
                    <a:pt x="218" y="0"/>
                    <a:pt x="160" y="8"/>
                    <a:pt x="107" y="26"/>
                  </a:cubicBezTo>
                  <a:cubicBezTo>
                    <a:pt x="107" y="26"/>
                    <a:pt x="0" y="843"/>
                    <a:pt x="205" y="1562"/>
                  </a:cubicBezTo>
                  <a:lnTo>
                    <a:pt x="1431" y="1865"/>
                  </a:lnTo>
                  <a:lnTo>
                    <a:pt x="1431" y="1865"/>
                  </a:lnTo>
                  <a:lnTo>
                    <a:pt x="1333" y="336"/>
                  </a:lnTo>
                  <a:cubicBezTo>
                    <a:pt x="909" y="168"/>
                    <a:pt x="558" y="0"/>
                    <a:pt x="278" y="0"/>
                  </a:cubicBezTo>
                  <a:close/>
                </a:path>
              </a:pathLst>
            </a:custGeom>
            <a:solidFill>
              <a:srgbClr val="7B3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4"/>
            <p:cNvSpPr/>
            <p:nvPr/>
          </p:nvSpPr>
          <p:spPr>
            <a:xfrm>
              <a:off x="10755015" y="1446980"/>
              <a:ext cx="20266" cy="24629"/>
            </a:xfrm>
            <a:custGeom>
              <a:rect b="b" l="l" r="r" t="t"/>
              <a:pathLst>
                <a:path extrusionOk="0" h="1242" w="1022">
                  <a:moveTo>
                    <a:pt x="602" y="1"/>
                  </a:moveTo>
                  <a:cubicBezTo>
                    <a:pt x="266" y="1"/>
                    <a:pt x="98" y="424"/>
                    <a:pt x="98" y="424"/>
                  </a:cubicBezTo>
                  <a:lnTo>
                    <a:pt x="0" y="1241"/>
                  </a:lnTo>
                  <a:cubicBezTo>
                    <a:pt x="613" y="1135"/>
                    <a:pt x="1022" y="113"/>
                    <a:pt x="711" y="15"/>
                  </a:cubicBezTo>
                  <a:cubicBezTo>
                    <a:pt x="673" y="5"/>
                    <a:pt x="637" y="1"/>
                    <a:pt x="602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4"/>
            <p:cNvSpPr/>
            <p:nvPr/>
          </p:nvSpPr>
          <p:spPr>
            <a:xfrm>
              <a:off x="10679980" y="1446980"/>
              <a:ext cx="20266" cy="24629"/>
            </a:xfrm>
            <a:custGeom>
              <a:rect b="b" l="l" r="r" t="t"/>
              <a:pathLst>
                <a:path extrusionOk="0" h="1242" w="1022">
                  <a:moveTo>
                    <a:pt x="417" y="1"/>
                  </a:moveTo>
                  <a:cubicBezTo>
                    <a:pt x="384" y="1"/>
                    <a:pt x="349" y="5"/>
                    <a:pt x="311" y="15"/>
                  </a:cubicBezTo>
                  <a:cubicBezTo>
                    <a:pt x="0" y="113"/>
                    <a:pt x="311" y="1135"/>
                    <a:pt x="1022" y="1241"/>
                  </a:cubicBezTo>
                  <a:lnTo>
                    <a:pt x="817" y="424"/>
                  </a:lnTo>
                  <a:cubicBezTo>
                    <a:pt x="817" y="424"/>
                    <a:pt x="737" y="1"/>
                    <a:pt x="417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4"/>
            <p:cNvSpPr/>
            <p:nvPr/>
          </p:nvSpPr>
          <p:spPr>
            <a:xfrm>
              <a:off x="10692136" y="1428955"/>
              <a:ext cx="70991" cy="77000"/>
            </a:xfrm>
            <a:custGeom>
              <a:rect b="b" l="l" r="r" t="t"/>
              <a:pathLst>
                <a:path extrusionOk="0" h="3883" w="3580">
                  <a:moveTo>
                    <a:pt x="1741" y="1"/>
                  </a:moveTo>
                  <a:lnTo>
                    <a:pt x="204" y="516"/>
                  </a:lnTo>
                  <a:lnTo>
                    <a:pt x="204" y="720"/>
                  </a:lnTo>
                  <a:cubicBezTo>
                    <a:pt x="106" y="924"/>
                    <a:pt x="0" y="924"/>
                    <a:pt x="0" y="924"/>
                  </a:cubicBezTo>
                  <a:lnTo>
                    <a:pt x="0" y="1022"/>
                  </a:lnTo>
                  <a:cubicBezTo>
                    <a:pt x="0" y="2355"/>
                    <a:pt x="817" y="3883"/>
                    <a:pt x="1741" y="3883"/>
                  </a:cubicBezTo>
                  <a:cubicBezTo>
                    <a:pt x="2763" y="3883"/>
                    <a:pt x="3580" y="2355"/>
                    <a:pt x="3580" y="1022"/>
                  </a:cubicBezTo>
                  <a:lnTo>
                    <a:pt x="3580" y="924"/>
                  </a:lnTo>
                  <a:cubicBezTo>
                    <a:pt x="3580" y="924"/>
                    <a:pt x="3474" y="924"/>
                    <a:pt x="3376" y="720"/>
                  </a:cubicBezTo>
                  <a:cubicBezTo>
                    <a:pt x="3269" y="614"/>
                    <a:pt x="3269" y="516"/>
                    <a:pt x="3269" y="516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4"/>
            <p:cNvSpPr/>
            <p:nvPr/>
          </p:nvSpPr>
          <p:spPr>
            <a:xfrm>
              <a:off x="10692136" y="1435122"/>
              <a:ext cx="40533" cy="70833"/>
            </a:xfrm>
            <a:custGeom>
              <a:rect b="b" l="l" r="r" t="t"/>
              <a:pathLst>
                <a:path extrusionOk="0" h="3572" w="2044">
                  <a:moveTo>
                    <a:pt x="719" y="0"/>
                  </a:moveTo>
                  <a:lnTo>
                    <a:pt x="204" y="205"/>
                  </a:lnTo>
                  <a:lnTo>
                    <a:pt x="204" y="409"/>
                  </a:lnTo>
                  <a:cubicBezTo>
                    <a:pt x="106" y="613"/>
                    <a:pt x="0" y="613"/>
                    <a:pt x="0" y="613"/>
                  </a:cubicBezTo>
                  <a:lnTo>
                    <a:pt x="0" y="711"/>
                  </a:lnTo>
                  <a:cubicBezTo>
                    <a:pt x="0" y="2044"/>
                    <a:pt x="817" y="3572"/>
                    <a:pt x="1741" y="3572"/>
                  </a:cubicBezTo>
                  <a:lnTo>
                    <a:pt x="2043" y="3572"/>
                  </a:lnTo>
                  <a:cubicBezTo>
                    <a:pt x="1226" y="3270"/>
                    <a:pt x="613" y="1937"/>
                    <a:pt x="613" y="711"/>
                  </a:cubicBezTo>
                  <a:cubicBezTo>
                    <a:pt x="613" y="507"/>
                    <a:pt x="613" y="303"/>
                    <a:pt x="719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4"/>
            <p:cNvSpPr/>
            <p:nvPr/>
          </p:nvSpPr>
          <p:spPr>
            <a:xfrm>
              <a:off x="10696181" y="1420845"/>
              <a:ext cx="60799" cy="18343"/>
            </a:xfrm>
            <a:custGeom>
              <a:rect b="b" l="l" r="r" t="t"/>
              <a:pathLst>
                <a:path extrusionOk="0" h="925" w="3066">
                  <a:moveTo>
                    <a:pt x="311" y="1"/>
                  </a:moveTo>
                  <a:cubicBezTo>
                    <a:pt x="107" y="107"/>
                    <a:pt x="107" y="614"/>
                    <a:pt x="0" y="925"/>
                  </a:cubicBezTo>
                  <a:lnTo>
                    <a:pt x="3065" y="925"/>
                  </a:lnTo>
                  <a:cubicBezTo>
                    <a:pt x="3065" y="614"/>
                    <a:pt x="2967" y="107"/>
                    <a:pt x="2763" y="1"/>
                  </a:cubicBezTo>
                  <a:lnTo>
                    <a:pt x="2657" y="1"/>
                  </a:lnTo>
                  <a:cubicBezTo>
                    <a:pt x="2452" y="1"/>
                    <a:pt x="2150" y="205"/>
                    <a:pt x="1537" y="205"/>
                  </a:cubicBezTo>
                  <a:cubicBezTo>
                    <a:pt x="924" y="205"/>
                    <a:pt x="720" y="1"/>
                    <a:pt x="515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4"/>
            <p:cNvSpPr/>
            <p:nvPr/>
          </p:nvSpPr>
          <p:spPr>
            <a:xfrm>
              <a:off x="10696181" y="1420845"/>
              <a:ext cx="30479" cy="18343"/>
            </a:xfrm>
            <a:custGeom>
              <a:rect b="b" l="l" r="r" t="t"/>
              <a:pathLst>
                <a:path extrusionOk="0" h="925" w="1537">
                  <a:moveTo>
                    <a:pt x="311" y="1"/>
                  </a:moveTo>
                  <a:cubicBezTo>
                    <a:pt x="107" y="107"/>
                    <a:pt x="107" y="614"/>
                    <a:pt x="0" y="925"/>
                  </a:cubicBezTo>
                  <a:lnTo>
                    <a:pt x="1537" y="925"/>
                  </a:lnTo>
                  <a:cubicBezTo>
                    <a:pt x="1333" y="925"/>
                    <a:pt x="1226" y="720"/>
                    <a:pt x="1226" y="516"/>
                  </a:cubicBezTo>
                  <a:cubicBezTo>
                    <a:pt x="1226" y="410"/>
                    <a:pt x="1333" y="205"/>
                    <a:pt x="1537" y="205"/>
                  </a:cubicBezTo>
                  <a:cubicBezTo>
                    <a:pt x="924" y="205"/>
                    <a:pt x="720" y="1"/>
                    <a:pt x="515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4"/>
            <p:cNvSpPr/>
            <p:nvPr/>
          </p:nvSpPr>
          <p:spPr>
            <a:xfrm>
              <a:off x="10524062" y="1817925"/>
              <a:ext cx="52688" cy="94768"/>
            </a:xfrm>
            <a:custGeom>
              <a:rect b="b" l="l" r="r" t="t"/>
              <a:pathLst>
                <a:path extrusionOk="0" h="4779" w="2657">
                  <a:moveTo>
                    <a:pt x="303" y="1"/>
                  </a:moveTo>
                  <a:cubicBezTo>
                    <a:pt x="303" y="1840"/>
                    <a:pt x="409" y="3679"/>
                    <a:pt x="0" y="4292"/>
                  </a:cubicBezTo>
                  <a:cubicBezTo>
                    <a:pt x="0" y="4292"/>
                    <a:pt x="277" y="4778"/>
                    <a:pt x="998" y="4778"/>
                  </a:cubicBezTo>
                  <a:cubicBezTo>
                    <a:pt x="1153" y="4778"/>
                    <a:pt x="1330" y="4755"/>
                    <a:pt x="1529" y="4700"/>
                  </a:cubicBezTo>
                  <a:cubicBezTo>
                    <a:pt x="1529" y="4700"/>
                    <a:pt x="2248" y="1946"/>
                    <a:pt x="2657" y="205"/>
                  </a:cubicBezTo>
                  <a:lnTo>
                    <a:pt x="2657" y="205"/>
                  </a:lnTo>
                  <a:cubicBezTo>
                    <a:pt x="2452" y="614"/>
                    <a:pt x="2044" y="924"/>
                    <a:pt x="1529" y="924"/>
                  </a:cubicBezTo>
                  <a:cubicBezTo>
                    <a:pt x="916" y="924"/>
                    <a:pt x="409" y="516"/>
                    <a:pt x="30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4"/>
            <p:cNvSpPr/>
            <p:nvPr/>
          </p:nvSpPr>
          <p:spPr>
            <a:xfrm>
              <a:off x="10878512" y="1817925"/>
              <a:ext cx="52688" cy="94768"/>
            </a:xfrm>
            <a:custGeom>
              <a:rect b="b" l="l" r="r" t="t"/>
              <a:pathLst>
                <a:path extrusionOk="0" h="4779" w="2657">
                  <a:moveTo>
                    <a:pt x="2354" y="1"/>
                  </a:moveTo>
                  <a:lnTo>
                    <a:pt x="2354" y="1"/>
                  </a:lnTo>
                  <a:cubicBezTo>
                    <a:pt x="2150" y="516"/>
                    <a:pt x="1741" y="924"/>
                    <a:pt x="1128" y="924"/>
                  </a:cubicBezTo>
                  <a:cubicBezTo>
                    <a:pt x="613" y="924"/>
                    <a:pt x="205" y="614"/>
                    <a:pt x="0" y="205"/>
                  </a:cubicBezTo>
                  <a:lnTo>
                    <a:pt x="0" y="205"/>
                  </a:lnTo>
                  <a:cubicBezTo>
                    <a:pt x="409" y="1946"/>
                    <a:pt x="1128" y="4700"/>
                    <a:pt x="1128" y="4700"/>
                  </a:cubicBezTo>
                  <a:cubicBezTo>
                    <a:pt x="1310" y="4755"/>
                    <a:pt x="1475" y="4778"/>
                    <a:pt x="1624" y="4778"/>
                  </a:cubicBezTo>
                  <a:cubicBezTo>
                    <a:pt x="2314" y="4778"/>
                    <a:pt x="2657" y="4292"/>
                    <a:pt x="2657" y="4292"/>
                  </a:cubicBezTo>
                  <a:cubicBezTo>
                    <a:pt x="2248" y="3679"/>
                    <a:pt x="2248" y="1840"/>
                    <a:pt x="2354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3" name="Google Shape;2143;p64"/>
          <p:cNvGrpSpPr/>
          <p:nvPr/>
        </p:nvGrpSpPr>
        <p:grpSpPr>
          <a:xfrm>
            <a:off x="5428734" y="1356007"/>
            <a:ext cx="563231" cy="563251"/>
            <a:chOff x="11141885" y="1345970"/>
            <a:chExt cx="563231" cy="563251"/>
          </a:xfrm>
        </p:grpSpPr>
        <p:sp>
          <p:nvSpPr>
            <p:cNvPr id="2144" name="Google Shape;2144;p64"/>
            <p:cNvSpPr/>
            <p:nvPr/>
          </p:nvSpPr>
          <p:spPr>
            <a:xfrm>
              <a:off x="11141885" y="1345970"/>
              <a:ext cx="563231" cy="563251"/>
            </a:xfrm>
            <a:custGeom>
              <a:rect b="b" l="l" r="r" t="t"/>
              <a:pathLst>
                <a:path extrusionOk="0" h="28404" w="28403">
                  <a:moveTo>
                    <a:pt x="14206" y="1"/>
                  </a:moveTo>
                  <a:cubicBezTo>
                    <a:pt x="6335" y="1"/>
                    <a:pt x="0" y="6335"/>
                    <a:pt x="0" y="14198"/>
                  </a:cubicBezTo>
                  <a:lnTo>
                    <a:pt x="0" y="15015"/>
                  </a:lnTo>
                  <a:lnTo>
                    <a:pt x="3580" y="18285"/>
                  </a:lnTo>
                  <a:lnTo>
                    <a:pt x="2150" y="21660"/>
                  </a:lnTo>
                  <a:cubicBezTo>
                    <a:pt x="4602" y="25641"/>
                    <a:pt x="9097" y="28403"/>
                    <a:pt x="14206" y="28403"/>
                  </a:cubicBezTo>
                  <a:cubicBezTo>
                    <a:pt x="22068" y="28403"/>
                    <a:pt x="28403" y="21963"/>
                    <a:pt x="28403" y="14198"/>
                  </a:cubicBezTo>
                  <a:cubicBezTo>
                    <a:pt x="28403" y="6335"/>
                    <a:pt x="22068" y="1"/>
                    <a:pt x="1420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231018" y="1435122"/>
              <a:ext cx="384960" cy="384940"/>
            </a:xfrm>
            <a:custGeom>
              <a:rect b="b" l="l" r="r" t="t"/>
              <a:pathLst>
                <a:path extrusionOk="0" h="19412" w="19413">
                  <a:moveTo>
                    <a:pt x="9711" y="0"/>
                  </a:moveTo>
                  <a:cubicBezTo>
                    <a:pt x="4398" y="0"/>
                    <a:pt x="1" y="4291"/>
                    <a:pt x="1" y="9702"/>
                  </a:cubicBezTo>
                  <a:cubicBezTo>
                    <a:pt x="1" y="15015"/>
                    <a:pt x="4398" y="19412"/>
                    <a:pt x="9711" y="19412"/>
                  </a:cubicBezTo>
                  <a:cubicBezTo>
                    <a:pt x="15121" y="19412"/>
                    <a:pt x="19412" y="15015"/>
                    <a:pt x="19412" y="9702"/>
                  </a:cubicBezTo>
                  <a:cubicBezTo>
                    <a:pt x="19412" y="4291"/>
                    <a:pt x="15121" y="0"/>
                    <a:pt x="9711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11285985" y="1670971"/>
              <a:ext cx="285413" cy="238238"/>
            </a:xfrm>
            <a:custGeom>
              <a:rect b="b" l="l" r="r" t="t"/>
              <a:pathLst>
                <a:path extrusionOk="0" h="12014" w="14393">
                  <a:moveTo>
                    <a:pt x="2574" y="1"/>
                  </a:moveTo>
                  <a:cubicBezTo>
                    <a:pt x="748" y="1"/>
                    <a:pt x="0" y="1768"/>
                    <a:pt x="89" y="3529"/>
                  </a:cubicBezTo>
                  <a:cubicBezTo>
                    <a:pt x="196" y="4551"/>
                    <a:pt x="702" y="9970"/>
                    <a:pt x="907" y="10787"/>
                  </a:cubicBezTo>
                  <a:cubicBezTo>
                    <a:pt x="1111" y="11604"/>
                    <a:pt x="2443" y="12013"/>
                    <a:pt x="4176" y="12013"/>
                  </a:cubicBezTo>
                  <a:lnTo>
                    <a:pt x="10617" y="12013"/>
                  </a:lnTo>
                  <a:cubicBezTo>
                    <a:pt x="11328" y="11907"/>
                    <a:pt x="12349" y="11809"/>
                    <a:pt x="12962" y="11498"/>
                  </a:cubicBezTo>
                  <a:cubicBezTo>
                    <a:pt x="13984" y="10885"/>
                    <a:pt x="14393" y="10272"/>
                    <a:pt x="14393" y="9970"/>
                  </a:cubicBezTo>
                  <a:cubicBezTo>
                    <a:pt x="14393" y="9866"/>
                    <a:pt x="14325" y="9832"/>
                    <a:pt x="14234" y="9832"/>
                  </a:cubicBezTo>
                  <a:cubicBezTo>
                    <a:pt x="14052" y="9832"/>
                    <a:pt x="13780" y="9970"/>
                    <a:pt x="13780" y="9970"/>
                  </a:cubicBezTo>
                  <a:cubicBezTo>
                    <a:pt x="13780" y="9970"/>
                    <a:pt x="13984" y="9357"/>
                    <a:pt x="13886" y="9153"/>
                  </a:cubicBezTo>
                  <a:cubicBezTo>
                    <a:pt x="13856" y="9137"/>
                    <a:pt x="13820" y="9130"/>
                    <a:pt x="13779" y="9130"/>
                  </a:cubicBezTo>
                  <a:cubicBezTo>
                    <a:pt x="13542" y="9130"/>
                    <a:pt x="13167" y="9357"/>
                    <a:pt x="13167" y="9357"/>
                  </a:cubicBezTo>
                  <a:cubicBezTo>
                    <a:pt x="13167" y="9357"/>
                    <a:pt x="13167" y="8842"/>
                    <a:pt x="12962" y="8744"/>
                  </a:cubicBezTo>
                  <a:cubicBezTo>
                    <a:pt x="12948" y="8728"/>
                    <a:pt x="12923" y="8722"/>
                    <a:pt x="12890" y="8722"/>
                  </a:cubicBezTo>
                  <a:cubicBezTo>
                    <a:pt x="12698" y="8722"/>
                    <a:pt x="12251" y="8948"/>
                    <a:pt x="12251" y="8948"/>
                  </a:cubicBezTo>
                  <a:cubicBezTo>
                    <a:pt x="12251" y="8948"/>
                    <a:pt x="12251" y="8540"/>
                    <a:pt x="12047" y="8433"/>
                  </a:cubicBezTo>
                  <a:cubicBezTo>
                    <a:pt x="11941" y="8433"/>
                    <a:pt x="10617" y="9153"/>
                    <a:pt x="10004" y="10272"/>
                  </a:cubicBezTo>
                  <a:lnTo>
                    <a:pt x="3972" y="8948"/>
                  </a:lnTo>
                  <a:cubicBezTo>
                    <a:pt x="4789" y="4862"/>
                    <a:pt x="5508" y="571"/>
                    <a:pt x="3154" y="56"/>
                  </a:cubicBezTo>
                  <a:cubicBezTo>
                    <a:pt x="2950" y="18"/>
                    <a:pt x="2756" y="1"/>
                    <a:pt x="2574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11141885" y="1629012"/>
              <a:ext cx="318172" cy="158640"/>
            </a:xfrm>
            <a:custGeom>
              <a:rect b="b" l="l" r="r" t="t"/>
              <a:pathLst>
                <a:path extrusionOk="0" h="8000" w="16045">
                  <a:moveTo>
                    <a:pt x="10954" y="0"/>
                  </a:moveTo>
                  <a:cubicBezTo>
                    <a:pt x="8486" y="0"/>
                    <a:pt x="5346" y="741"/>
                    <a:pt x="2861" y="741"/>
                  </a:cubicBezTo>
                  <a:lnTo>
                    <a:pt x="0" y="741"/>
                  </a:lnTo>
                  <a:cubicBezTo>
                    <a:pt x="205" y="3193"/>
                    <a:pt x="924" y="5441"/>
                    <a:pt x="2150" y="7386"/>
                  </a:cubicBezTo>
                  <a:cubicBezTo>
                    <a:pt x="3172" y="7182"/>
                    <a:pt x="4193" y="7076"/>
                    <a:pt x="5011" y="7076"/>
                  </a:cubicBezTo>
                  <a:cubicBezTo>
                    <a:pt x="7054" y="7076"/>
                    <a:pt x="7969" y="7999"/>
                    <a:pt x="9506" y="7999"/>
                  </a:cubicBezTo>
                  <a:lnTo>
                    <a:pt x="13691" y="7999"/>
                  </a:lnTo>
                  <a:lnTo>
                    <a:pt x="16045" y="6160"/>
                  </a:lnTo>
                  <a:lnTo>
                    <a:pt x="16045" y="2580"/>
                  </a:lnTo>
                  <a:cubicBezTo>
                    <a:pt x="16045" y="2580"/>
                    <a:pt x="14304" y="333"/>
                    <a:pt x="11754" y="30"/>
                  </a:cubicBezTo>
                  <a:cubicBezTo>
                    <a:pt x="11497" y="10"/>
                    <a:pt x="11230" y="0"/>
                    <a:pt x="10954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1162131" y="1670118"/>
              <a:ext cx="220946" cy="117532"/>
            </a:xfrm>
            <a:custGeom>
              <a:rect b="b" l="l" r="r" t="t"/>
              <a:pathLst>
                <a:path extrusionOk="0" h="5927" w="11142">
                  <a:moveTo>
                    <a:pt x="11141" y="1"/>
                  </a:moveTo>
                  <a:cubicBezTo>
                    <a:pt x="9302" y="1"/>
                    <a:pt x="8076" y="1120"/>
                    <a:pt x="7259" y="2044"/>
                  </a:cubicBezTo>
                  <a:cubicBezTo>
                    <a:pt x="6744" y="2755"/>
                    <a:pt x="5927" y="3066"/>
                    <a:pt x="5109" y="3066"/>
                  </a:cubicBezTo>
                  <a:lnTo>
                    <a:pt x="1" y="3066"/>
                  </a:lnTo>
                  <a:cubicBezTo>
                    <a:pt x="311" y="3883"/>
                    <a:pt x="720" y="4594"/>
                    <a:pt x="1129" y="5313"/>
                  </a:cubicBezTo>
                  <a:cubicBezTo>
                    <a:pt x="2151" y="5109"/>
                    <a:pt x="3172" y="5003"/>
                    <a:pt x="3990" y="5003"/>
                  </a:cubicBezTo>
                  <a:cubicBezTo>
                    <a:pt x="6033" y="5003"/>
                    <a:pt x="6948" y="5926"/>
                    <a:pt x="8485" y="5926"/>
                  </a:cubicBezTo>
                  <a:lnTo>
                    <a:pt x="11141" y="5926"/>
                  </a:lnTo>
                  <a:lnTo>
                    <a:pt x="11141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1476228" y="1584892"/>
              <a:ext cx="196476" cy="142122"/>
            </a:xfrm>
            <a:custGeom>
              <a:rect b="b" l="l" r="r" t="t"/>
              <a:pathLst>
                <a:path extrusionOk="0" h="7167" w="9908">
                  <a:moveTo>
                    <a:pt x="5670" y="0"/>
                  </a:moveTo>
                  <a:cubicBezTo>
                    <a:pt x="4611" y="0"/>
                    <a:pt x="3679" y="1029"/>
                    <a:pt x="3679" y="1029"/>
                  </a:cubicBezTo>
                  <a:cubicBezTo>
                    <a:pt x="712" y="1945"/>
                    <a:pt x="1" y="4707"/>
                    <a:pt x="1" y="4707"/>
                  </a:cubicBezTo>
                  <a:lnTo>
                    <a:pt x="3475" y="5729"/>
                  </a:lnTo>
                  <a:lnTo>
                    <a:pt x="7153" y="7159"/>
                  </a:lnTo>
                  <a:cubicBezTo>
                    <a:pt x="7205" y="7164"/>
                    <a:pt x="7256" y="7167"/>
                    <a:pt x="7305" y="7167"/>
                  </a:cubicBezTo>
                  <a:cubicBezTo>
                    <a:pt x="8175" y="7167"/>
                    <a:pt x="8631" y="6433"/>
                    <a:pt x="8677" y="6433"/>
                  </a:cubicBezTo>
                  <a:cubicBezTo>
                    <a:pt x="8680" y="6433"/>
                    <a:pt x="8681" y="6435"/>
                    <a:pt x="8681" y="6440"/>
                  </a:cubicBezTo>
                  <a:cubicBezTo>
                    <a:pt x="8744" y="6561"/>
                    <a:pt x="8841" y="6610"/>
                    <a:pt x="8910" y="6610"/>
                  </a:cubicBezTo>
                  <a:cubicBezTo>
                    <a:pt x="8957" y="6610"/>
                    <a:pt x="8992" y="6586"/>
                    <a:pt x="8992" y="6546"/>
                  </a:cubicBezTo>
                  <a:cubicBezTo>
                    <a:pt x="9196" y="6236"/>
                    <a:pt x="9400" y="5729"/>
                    <a:pt x="9498" y="5116"/>
                  </a:cubicBezTo>
                  <a:lnTo>
                    <a:pt x="9605" y="5214"/>
                  </a:lnTo>
                  <a:cubicBezTo>
                    <a:pt x="9631" y="5243"/>
                    <a:pt x="9665" y="5256"/>
                    <a:pt x="9701" y="5256"/>
                  </a:cubicBezTo>
                  <a:cubicBezTo>
                    <a:pt x="9798" y="5256"/>
                    <a:pt x="9907" y="5159"/>
                    <a:pt x="9907" y="5010"/>
                  </a:cubicBezTo>
                  <a:cubicBezTo>
                    <a:pt x="9703" y="3784"/>
                    <a:pt x="9294" y="3073"/>
                    <a:pt x="9294" y="3073"/>
                  </a:cubicBezTo>
                  <a:lnTo>
                    <a:pt x="9498" y="3073"/>
                  </a:lnTo>
                  <a:cubicBezTo>
                    <a:pt x="9536" y="3091"/>
                    <a:pt x="9571" y="3099"/>
                    <a:pt x="9601" y="3099"/>
                  </a:cubicBezTo>
                  <a:cubicBezTo>
                    <a:pt x="9735" y="3099"/>
                    <a:pt x="9789" y="2948"/>
                    <a:pt x="9703" y="2868"/>
                  </a:cubicBezTo>
                  <a:cubicBezTo>
                    <a:pt x="8272" y="1234"/>
                    <a:pt x="7455" y="1127"/>
                    <a:pt x="7455" y="1127"/>
                  </a:cubicBezTo>
                  <a:cubicBezTo>
                    <a:pt x="7659" y="1029"/>
                    <a:pt x="7659" y="923"/>
                    <a:pt x="7561" y="825"/>
                  </a:cubicBezTo>
                  <a:cubicBezTo>
                    <a:pt x="6862" y="360"/>
                    <a:pt x="6223" y="304"/>
                    <a:pt x="5954" y="304"/>
                  </a:cubicBezTo>
                  <a:cubicBezTo>
                    <a:pt x="5868" y="304"/>
                    <a:pt x="5820" y="310"/>
                    <a:pt x="5820" y="310"/>
                  </a:cubicBezTo>
                  <a:cubicBezTo>
                    <a:pt x="6025" y="212"/>
                    <a:pt x="5927" y="8"/>
                    <a:pt x="5820" y="8"/>
                  </a:cubicBezTo>
                  <a:cubicBezTo>
                    <a:pt x="5770" y="3"/>
                    <a:pt x="5720" y="0"/>
                    <a:pt x="567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11476228" y="1584892"/>
              <a:ext cx="151898" cy="111504"/>
            </a:xfrm>
            <a:custGeom>
              <a:rect b="b" l="l" r="r" t="t"/>
              <a:pathLst>
                <a:path extrusionOk="0" h="5623" w="7660">
                  <a:moveTo>
                    <a:pt x="5670" y="0"/>
                  </a:moveTo>
                  <a:cubicBezTo>
                    <a:pt x="4611" y="0"/>
                    <a:pt x="3679" y="1029"/>
                    <a:pt x="3679" y="1029"/>
                  </a:cubicBezTo>
                  <a:cubicBezTo>
                    <a:pt x="712" y="1945"/>
                    <a:pt x="1" y="4707"/>
                    <a:pt x="1" y="4707"/>
                  </a:cubicBezTo>
                  <a:lnTo>
                    <a:pt x="3066" y="5623"/>
                  </a:lnTo>
                  <a:lnTo>
                    <a:pt x="3679" y="4601"/>
                  </a:lnTo>
                  <a:cubicBezTo>
                    <a:pt x="3763" y="1725"/>
                    <a:pt x="5492" y="1079"/>
                    <a:pt x="6759" y="1079"/>
                  </a:cubicBezTo>
                  <a:cubicBezTo>
                    <a:pt x="6975" y="1079"/>
                    <a:pt x="7178" y="1097"/>
                    <a:pt x="7357" y="1127"/>
                  </a:cubicBezTo>
                  <a:lnTo>
                    <a:pt x="7455" y="1127"/>
                  </a:lnTo>
                  <a:cubicBezTo>
                    <a:pt x="7659" y="1029"/>
                    <a:pt x="7659" y="923"/>
                    <a:pt x="7561" y="825"/>
                  </a:cubicBezTo>
                  <a:cubicBezTo>
                    <a:pt x="6862" y="360"/>
                    <a:pt x="6223" y="304"/>
                    <a:pt x="5954" y="304"/>
                  </a:cubicBezTo>
                  <a:cubicBezTo>
                    <a:pt x="5868" y="304"/>
                    <a:pt x="5820" y="310"/>
                    <a:pt x="5820" y="310"/>
                  </a:cubicBezTo>
                  <a:cubicBezTo>
                    <a:pt x="6025" y="212"/>
                    <a:pt x="5927" y="8"/>
                    <a:pt x="5820" y="8"/>
                  </a:cubicBezTo>
                  <a:cubicBezTo>
                    <a:pt x="5770" y="3"/>
                    <a:pt x="5720" y="0"/>
                    <a:pt x="567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11445770" y="1678228"/>
              <a:ext cx="89156" cy="72955"/>
            </a:xfrm>
            <a:custGeom>
              <a:rect b="b" l="l" r="r" t="t"/>
              <a:pathLst>
                <a:path extrusionOk="0" h="3679" w="4496">
                  <a:moveTo>
                    <a:pt x="4496" y="0"/>
                  </a:moveTo>
                  <a:lnTo>
                    <a:pt x="720" y="98"/>
                  </a:lnTo>
                  <a:cubicBezTo>
                    <a:pt x="720" y="98"/>
                    <a:pt x="0" y="1529"/>
                    <a:pt x="720" y="3678"/>
                  </a:cubicBezTo>
                  <a:lnTo>
                    <a:pt x="4193" y="3270"/>
                  </a:lnTo>
                  <a:lnTo>
                    <a:pt x="4496" y="0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332505" y="1670971"/>
              <a:ext cx="285572" cy="238238"/>
            </a:xfrm>
            <a:custGeom>
              <a:rect b="b" l="l" r="r" t="t"/>
              <a:pathLst>
                <a:path extrusionOk="0" h="12014" w="14401">
                  <a:moveTo>
                    <a:pt x="2582" y="1"/>
                  </a:moveTo>
                  <a:cubicBezTo>
                    <a:pt x="755" y="1"/>
                    <a:pt x="1" y="1768"/>
                    <a:pt x="97" y="3529"/>
                  </a:cubicBezTo>
                  <a:cubicBezTo>
                    <a:pt x="195" y="4551"/>
                    <a:pt x="710" y="9970"/>
                    <a:pt x="915" y="10787"/>
                  </a:cubicBezTo>
                  <a:cubicBezTo>
                    <a:pt x="1217" y="11604"/>
                    <a:pt x="2443" y="12013"/>
                    <a:pt x="4184" y="12013"/>
                  </a:cubicBezTo>
                  <a:lnTo>
                    <a:pt x="10616" y="12013"/>
                  </a:lnTo>
                  <a:cubicBezTo>
                    <a:pt x="11336" y="11907"/>
                    <a:pt x="12455" y="11809"/>
                    <a:pt x="12970" y="11498"/>
                  </a:cubicBezTo>
                  <a:cubicBezTo>
                    <a:pt x="13992" y="10885"/>
                    <a:pt x="14401" y="10272"/>
                    <a:pt x="14401" y="9970"/>
                  </a:cubicBezTo>
                  <a:cubicBezTo>
                    <a:pt x="14401" y="9866"/>
                    <a:pt x="14333" y="9832"/>
                    <a:pt x="14242" y="9832"/>
                  </a:cubicBezTo>
                  <a:cubicBezTo>
                    <a:pt x="14060" y="9832"/>
                    <a:pt x="13788" y="9970"/>
                    <a:pt x="13788" y="9970"/>
                  </a:cubicBezTo>
                  <a:cubicBezTo>
                    <a:pt x="13788" y="9970"/>
                    <a:pt x="13992" y="9357"/>
                    <a:pt x="13886" y="9153"/>
                  </a:cubicBezTo>
                  <a:cubicBezTo>
                    <a:pt x="13871" y="9137"/>
                    <a:pt x="13846" y="9130"/>
                    <a:pt x="13813" y="9130"/>
                  </a:cubicBezTo>
                  <a:cubicBezTo>
                    <a:pt x="13622" y="9130"/>
                    <a:pt x="13175" y="9357"/>
                    <a:pt x="13175" y="9357"/>
                  </a:cubicBezTo>
                  <a:cubicBezTo>
                    <a:pt x="13175" y="9357"/>
                    <a:pt x="13175" y="8842"/>
                    <a:pt x="13068" y="8744"/>
                  </a:cubicBezTo>
                  <a:cubicBezTo>
                    <a:pt x="13039" y="8728"/>
                    <a:pt x="13000" y="8722"/>
                    <a:pt x="12956" y="8722"/>
                  </a:cubicBezTo>
                  <a:cubicBezTo>
                    <a:pt x="12698" y="8722"/>
                    <a:pt x="12251" y="8948"/>
                    <a:pt x="12251" y="8948"/>
                  </a:cubicBezTo>
                  <a:cubicBezTo>
                    <a:pt x="12251" y="8948"/>
                    <a:pt x="12251" y="8540"/>
                    <a:pt x="12153" y="8433"/>
                  </a:cubicBezTo>
                  <a:cubicBezTo>
                    <a:pt x="11949" y="8433"/>
                    <a:pt x="10616" y="9153"/>
                    <a:pt x="10003" y="10272"/>
                  </a:cubicBezTo>
                  <a:lnTo>
                    <a:pt x="3980" y="8948"/>
                  </a:lnTo>
                  <a:cubicBezTo>
                    <a:pt x="4895" y="4862"/>
                    <a:pt x="5614" y="571"/>
                    <a:pt x="3162" y="56"/>
                  </a:cubicBezTo>
                  <a:cubicBezTo>
                    <a:pt x="2958" y="18"/>
                    <a:pt x="2764" y="1"/>
                    <a:pt x="2582" y="1"/>
                  </a:cubicBez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332505" y="1670971"/>
              <a:ext cx="111345" cy="238238"/>
            </a:xfrm>
            <a:custGeom>
              <a:rect b="b" l="l" r="r" t="t"/>
              <a:pathLst>
                <a:path extrusionOk="0" h="12014" w="5615">
                  <a:moveTo>
                    <a:pt x="2582" y="1"/>
                  </a:moveTo>
                  <a:cubicBezTo>
                    <a:pt x="755" y="1"/>
                    <a:pt x="1" y="1768"/>
                    <a:pt x="97" y="3529"/>
                  </a:cubicBezTo>
                  <a:cubicBezTo>
                    <a:pt x="195" y="4551"/>
                    <a:pt x="710" y="9970"/>
                    <a:pt x="915" y="10787"/>
                  </a:cubicBezTo>
                  <a:cubicBezTo>
                    <a:pt x="1217" y="11604"/>
                    <a:pt x="2443" y="12013"/>
                    <a:pt x="4184" y="12013"/>
                  </a:cubicBezTo>
                  <a:lnTo>
                    <a:pt x="5614" y="12013"/>
                  </a:lnTo>
                  <a:cubicBezTo>
                    <a:pt x="3873" y="12013"/>
                    <a:pt x="2647" y="11604"/>
                    <a:pt x="2443" y="10787"/>
                  </a:cubicBezTo>
                  <a:cubicBezTo>
                    <a:pt x="2239" y="9970"/>
                    <a:pt x="1626" y="4551"/>
                    <a:pt x="1626" y="3529"/>
                  </a:cubicBezTo>
                  <a:cubicBezTo>
                    <a:pt x="1528" y="2001"/>
                    <a:pt x="2034" y="464"/>
                    <a:pt x="3367" y="56"/>
                  </a:cubicBezTo>
                  <a:lnTo>
                    <a:pt x="3162" y="56"/>
                  </a:lnTo>
                  <a:cubicBezTo>
                    <a:pt x="2958" y="18"/>
                    <a:pt x="2764" y="1"/>
                    <a:pt x="2582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1510592" y="1606427"/>
              <a:ext cx="121578" cy="130481"/>
            </a:xfrm>
            <a:custGeom>
              <a:rect b="b" l="l" r="r" t="t"/>
              <a:pathLst>
                <a:path extrusionOk="0" h="6580" w="6131">
                  <a:moveTo>
                    <a:pt x="1382" y="1"/>
                  </a:moveTo>
                  <a:cubicBezTo>
                    <a:pt x="1337" y="1"/>
                    <a:pt x="1286" y="13"/>
                    <a:pt x="1227" y="41"/>
                  </a:cubicBezTo>
                  <a:cubicBezTo>
                    <a:pt x="720" y="148"/>
                    <a:pt x="311" y="450"/>
                    <a:pt x="205" y="654"/>
                  </a:cubicBezTo>
                  <a:cubicBezTo>
                    <a:pt x="107" y="761"/>
                    <a:pt x="1" y="965"/>
                    <a:pt x="107" y="1063"/>
                  </a:cubicBezTo>
                  <a:cubicBezTo>
                    <a:pt x="311" y="1578"/>
                    <a:pt x="818" y="2289"/>
                    <a:pt x="1946" y="3515"/>
                  </a:cubicBezTo>
                  <a:cubicBezTo>
                    <a:pt x="3679" y="5354"/>
                    <a:pt x="5109" y="6580"/>
                    <a:pt x="5109" y="6580"/>
                  </a:cubicBezTo>
                  <a:cubicBezTo>
                    <a:pt x="5722" y="6482"/>
                    <a:pt x="6131" y="5967"/>
                    <a:pt x="6131" y="5967"/>
                  </a:cubicBezTo>
                  <a:cubicBezTo>
                    <a:pt x="5011" y="5460"/>
                    <a:pt x="2248" y="1169"/>
                    <a:pt x="1635" y="148"/>
                  </a:cubicBezTo>
                  <a:cubicBezTo>
                    <a:pt x="1566" y="72"/>
                    <a:pt x="1492" y="1"/>
                    <a:pt x="1382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1510592" y="1606427"/>
              <a:ext cx="75057" cy="83980"/>
            </a:xfrm>
            <a:custGeom>
              <a:rect b="b" l="l" r="r" t="t"/>
              <a:pathLst>
                <a:path extrusionOk="0" h="4235" w="3785">
                  <a:moveTo>
                    <a:pt x="3776" y="3297"/>
                  </a:moveTo>
                  <a:cubicBezTo>
                    <a:pt x="3779" y="3302"/>
                    <a:pt x="3782" y="3306"/>
                    <a:pt x="3785" y="3311"/>
                  </a:cubicBezTo>
                  <a:cubicBezTo>
                    <a:pt x="3782" y="3306"/>
                    <a:pt x="3779" y="3302"/>
                    <a:pt x="3776" y="3297"/>
                  </a:cubicBezTo>
                  <a:close/>
                  <a:moveTo>
                    <a:pt x="1382" y="1"/>
                  </a:moveTo>
                  <a:cubicBezTo>
                    <a:pt x="1337" y="1"/>
                    <a:pt x="1286" y="13"/>
                    <a:pt x="1227" y="41"/>
                  </a:cubicBezTo>
                  <a:cubicBezTo>
                    <a:pt x="720" y="148"/>
                    <a:pt x="311" y="450"/>
                    <a:pt x="205" y="654"/>
                  </a:cubicBezTo>
                  <a:cubicBezTo>
                    <a:pt x="107" y="761"/>
                    <a:pt x="1" y="965"/>
                    <a:pt x="107" y="1063"/>
                  </a:cubicBezTo>
                  <a:cubicBezTo>
                    <a:pt x="311" y="1578"/>
                    <a:pt x="818" y="2289"/>
                    <a:pt x="1946" y="3515"/>
                  </a:cubicBezTo>
                  <a:cubicBezTo>
                    <a:pt x="2150" y="3719"/>
                    <a:pt x="2355" y="4030"/>
                    <a:pt x="2559" y="4234"/>
                  </a:cubicBezTo>
                  <a:cubicBezTo>
                    <a:pt x="2355" y="3924"/>
                    <a:pt x="2355" y="3417"/>
                    <a:pt x="2763" y="3213"/>
                  </a:cubicBezTo>
                  <a:cubicBezTo>
                    <a:pt x="2890" y="3082"/>
                    <a:pt x="3054" y="3025"/>
                    <a:pt x="3217" y="3025"/>
                  </a:cubicBezTo>
                  <a:cubicBezTo>
                    <a:pt x="3437" y="3025"/>
                    <a:pt x="3655" y="3129"/>
                    <a:pt x="3776" y="3297"/>
                  </a:cubicBezTo>
                  <a:lnTo>
                    <a:pt x="3776" y="3297"/>
                  </a:lnTo>
                  <a:cubicBezTo>
                    <a:pt x="2855" y="1978"/>
                    <a:pt x="1945" y="653"/>
                    <a:pt x="1635" y="148"/>
                  </a:cubicBezTo>
                  <a:cubicBezTo>
                    <a:pt x="1566" y="72"/>
                    <a:pt x="1492" y="1"/>
                    <a:pt x="1382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503612" y="1650110"/>
              <a:ext cx="57725" cy="48385"/>
            </a:xfrm>
            <a:custGeom>
              <a:rect b="b" l="l" r="r" t="t"/>
              <a:pathLst>
                <a:path extrusionOk="0" h="2440" w="2911">
                  <a:moveTo>
                    <a:pt x="1995" y="1"/>
                  </a:moveTo>
                  <a:cubicBezTo>
                    <a:pt x="1252" y="1"/>
                    <a:pt x="1" y="1185"/>
                    <a:pt x="255" y="2440"/>
                  </a:cubicBezTo>
                  <a:lnTo>
                    <a:pt x="1987" y="1516"/>
                  </a:lnTo>
                  <a:cubicBezTo>
                    <a:pt x="1987" y="1516"/>
                    <a:pt x="2911" y="805"/>
                    <a:pt x="2396" y="192"/>
                  </a:cubicBezTo>
                  <a:cubicBezTo>
                    <a:pt x="2303" y="60"/>
                    <a:pt x="2162" y="1"/>
                    <a:pt x="1995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551124" y="1744993"/>
              <a:ext cx="28377" cy="30499"/>
            </a:xfrm>
            <a:custGeom>
              <a:rect b="b" l="l" r="r" t="t"/>
              <a:pathLst>
                <a:path extrusionOk="0" h="1538" w="1431">
                  <a:moveTo>
                    <a:pt x="515" y="1"/>
                  </a:moveTo>
                  <a:lnTo>
                    <a:pt x="0" y="924"/>
                  </a:lnTo>
                  <a:cubicBezTo>
                    <a:pt x="0" y="924"/>
                    <a:pt x="515" y="1537"/>
                    <a:pt x="719" y="1537"/>
                  </a:cubicBezTo>
                  <a:cubicBezTo>
                    <a:pt x="924" y="1431"/>
                    <a:pt x="1430" y="516"/>
                    <a:pt x="1430" y="516"/>
                  </a:cubicBezTo>
                  <a:lnTo>
                    <a:pt x="515" y="1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1482236" y="1676106"/>
              <a:ext cx="129688" cy="98952"/>
            </a:xfrm>
            <a:custGeom>
              <a:rect b="b" l="l" r="r" t="t"/>
              <a:pathLst>
                <a:path extrusionOk="0" h="4990" w="6540">
                  <a:moveTo>
                    <a:pt x="3270" y="1"/>
                  </a:moveTo>
                  <a:cubicBezTo>
                    <a:pt x="818" y="818"/>
                    <a:pt x="0" y="2968"/>
                    <a:pt x="205" y="3785"/>
                  </a:cubicBezTo>
                  <a:cubicBezTo>
                    <a:pt x="358" y="4473"/>
                    <a:pt x="917" y="4990"/>
                    <a:pt x="1879" y="4990"/>
                  </a:cubicBezTo>
                  <a:cubicBezTo>
                    <a:pt x="2198" y="4990"/>
                    <a:pt x="2560" y="4933"/>
                    <a:pt x="2967" y="4807"/>
                  </a:cubicBezTo>
                  <a:cubicBezTo>
                    <a:pt x="4602" y="4292"/>
                    <a:pt x="6539" y="3066"/>
                    <a:pt x="6539" y="3066"/>
                  </a:cubicBezTo>
                  <a:cubicBezTo>
                    <a:pt x="6539" y="3066"/>
                    <a:pt x="5109" y="1840"/>
                    <a:pt x="3376" y="1"/>
                  </a:cubicBez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1482236" y="1676106"/>
              <a:ext cx="129688" cy="79122"/>
            </a:xfrm>
            <a:custGeom>
              <a:rect b="b" l="l" r="r" t="t"/>
              <a:pathLst>
                <a:path extrusionOk="0" h="3990" w="6540">
                  <a:moveTo>
                    <a:pt x="3270" y="1"/>
                  </a:moveTo>
                  <a:cubicBezTo>
                    <a:pt x="818" y="818"/>
                    <a:pt x="0" y="2968"/>
                    <a:pt x="205" y="3785"/>
                  </a:cubicBezTo>
                  <a:cubicBezTo>
                    <a:pt x="205" y="3883"/>
                    <a:pt x="311" y="3990"/>
                    <a:pt x="311" y="3990"/>
                  </a:cubicBezTo>
                  <a:cubicBezTo>
                    <a:pt x="515" y="3172"/>
                    <a:pt x="1226" y="2151"/>
                    <a:pt x="2559" y="1431"/>
                  </a:cubicBezTo>
                  <a:cubicBezTo>
                    <a:pt x="2720" y="1312"/>
                    <a:pt x="2897" y="1255"/>
                    <a:pt x="3077" y="1255"/>
                  </a:cubicBezTo>
                  <a:cubicBezTo>
                    <a:pt x="3352" y="1255"/>
                    <a:pt x="3636" y="1388"/>
                    <a:pt x="3883" y="1636"/>
                  </a:cubicBezTo>
                  <a:cubicBezTo>
                    <a:pt x="4398" y="2249"/>
                    <a:pt x="5313" y="3172"/>
                    <a:pt x="5722" y="3475"/>
                  </a:cubicBezTo>
                  <a:cubicBezTo>
                    <a:pt x="6237" y="3270"/>
                    <a:pt x="6539" y="3066"/>
                    <a:pt x="6539" y="3066"/>
                  </a:cubicBezTo>
                  <a:cubicBezTo>
                    <a:pt x="6539" y="3066"/>
                    <a:pt x="5109" y="1840"/>
                    <a:pt x="3376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0" name="Google Shape;2160;p64"/>
          <p:cNvGrpSpPr/>
          <p:nvPr/>
        </p:nvGrpSpPr>
        <p:grpSpPr>
          <a:xfrm>
            <a:off x="7727272" y="1407083"/>
            <a:ext cx="563231" cy="563588"/>
            <a:chOff x="9059248" y="2060674"/>
            <a:chExt cx="563231" cy="563588"/>
          </a:xfrm>
        </p:grpSpPr>
        <p:sp>
          <p:nvSpPr>
            <p:cNvPr id="2161" name="Google Shape;2161;p64"/>
            <p:cNvSpPr/>
            <p:nvPr/>
          </p:nvSpPr>
          <p:spPr>
            <a:xfrm>
              <a:off x="9059248" y="2061030"/>
              <a:ext cx="563231" cy="563231"/>
            </a:xfrm>
            <a:custGeom>
              <a:rect b="b" l="l" r="r" t="t"/>
              <a:pathLst>
                <a:path extrusionOk="0" h="28403" w="28403">
                  <a:moveTo>
                    <a:pt x="14205" y="1"/>
                  </a:moveTo>
                  <a:cubicBezTo>
                    <a:pt x="6335" y="1"/>
                    <a:pt x="0" y="6335"/>
                    <a:pt x="0" y="14206"/>
                  </a:cubicBezTo>
                  <a:cubicBezTo>
                    <a:pt x="0" y="22069"/>
                    <a:pt x="6335" y="28403"/>
                    <a:pt x="14205" y="28403"/>
                  </a:cubicBezTo>
                  <a:cubicBezTo>
                    <a:pt x="22068" y="28403"/>
                    <a:pt x="28403" y="22069"/>
                    <a:pt x="28403" y="14206"/>
                  </a:cubicBezTo>
                  <a:cubicBezTo>
                    <a:pt x="28403" y="6335"/>
                    <a:pt x="22068" y="1"/>
                    <a:pt x="14205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9148381" y="2150163"/>
              <a:ext cx="384960" cy="384960"/>
            </a:xfrm>
            <a:custGeom>
              <a:rect b="b" l="l" r="r" t="t"/>
              <a:pathLst>
                <a:path extrusionOk="0" h="19413" w="19413">
                  <a:moveTo>
                    <a:pt x="9710" y="1"/>
                  </a:moveTo>
                  <a:cubicBezTo>
                    <a:pt x="4292" y="1"/>
                    <a:pt x="0" y="4292"/>
                    <a:pt x="0" y="9711"/>
                  </a:cubicBezTo>
                  <a:cubicBezTo>
                    <a:pt x="0" y="15023"/>
                    <a:pt x="4292" y="19413"/>
                    <a:pt x="9710" y="19413"/>
                  </a:cubicBezTo>
                  <a:cubicBezTo>
                    <a:pt x="15023" y="19413"/>
                    <a:pt x="19412" y="15023"/>
                    <a:pt x="19412" y="9711"/>
                  </a:cubicBezTo>
                  <a:cubicBezTo>
                    <a:pt x="19412" y="4292"/>
                    <a:pt x="15023" y="1"/>
                    <a:pt x="9710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9575922" y="2569609"/>
              <a:ext cx="40552" cy="54632"/>
            </a:xfrm>
            <a:custGeom>
              <a:rect b="b" l="l" r="r" t="t"/>
              <a:pathLst>
                <a:path extrusionOk="0" h="2755" w="2045">
                  <a:moveTo>
                    <a:pt x="614" y="0"/>
                  </a:moveTo>
                  <a:lnTo>
                    <a:pt x="1" y="818"/>
                  </a:lnTo>
                  <a:cubicBezTo>
                    <a:pt x="1" y="818"/>
                    <a:pt x="303" y="916"/>
                    <a:pt x="303" y="1120"/>
                  </a:cubicBezTo>
                  <a:cubicBezTo>
                    <a:pt x="410" y="1324"/>
                    <a:pt x="303" y="2346"/>
                    <a:pt x="508" y="2550"/>
                  </a:cubicBezTo>
                  <a:cubicBezTo>
                    <a:pt x="614" y="2657"/>
                    <a:pt x="916" y="2755"/>
                    <a:pt x="1325" y="2755"/>
                  </a:cubicBezTo>
                  <a:cubicBezTo>
                    <a:pt x="1636" y="2755"/>
                    <a:pt x="2044" y="2452"/>
                    <a:pt x="2044" y="2142"/>
                  </a:cubicBezTo>
                  <a:cubicBezTo>
                    <a:pt x="2044" y="1937"/>
                    <a:pt x="1938" y="1839"/>
                    <a:pt x="1840" y="1733"/>
                  </a:cubicBezTo>
                  <a:cubicBezTo>
                    <a:pt x="1734" y="1529"/>
                    <a:pt x="1529" y="1324"/>
                    <a:pt x="1529" y="1022"/>
                  </a:cubicBezTo>
                  <a:cubicBezTo>
                    <a:pt x="1529" y="613"/>
                    <a:pt x="916" y="303"/>
                    <a:pt x="614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9093771" y="2358924"/>
              <a:ext cx="494342" cy="226915"/>
            </a:xfrm>
            <a:custGeom>
              <a:rect b="b" l="l" r="r" t="t"/>
              <a:pathLst>
                <a:path extrusionOk="0" h="11443" w="24929">
                  <a:moveTo>
                    <a:pt x="12464" y="0"/>
                  </a:moveTo>
                  <a:lnTo>
                    <a:pt x="9604" y="1226"/>
                  </a:lnTo>
                  <a:cubicBezTo>
                    <a:pt x="8680" y="2346"/>
                    <a:pt x="6841" y="4904"/>
                    <a:pt x="6130" y="5517"/>
                  </a:cubicBezTo>
                  <a:cubicBezTo>
                    <a:pt x="5517" y="6130"/>
                    <a:pt x="4798" y="6539"/>
                    <a:pt x="3980" y="7046"/>
                  </a:cubicBezTo>
                  <a:cubicBezTo>
                    <a:pt x="3065" y="7659"/>
                    <a:pt x="0" y="10625"/>
                    <a:pt x="0" y="10625"/>
                  </a:cubicBezTo>
                  <a:cubicBezTo>
                    <a:pt x="0" y="11132"/>
                    <a:pt x="613" y="11443"/>
                    <a:pt x="613" y="11443"/>
                  </a:cubicBezTo>
                  <a:cubicBezTo>
                    <a:pt x="613" y="11443"/>
                    <a:pt x="3065" y="10217"/>
                    <a:pt x="3776" y="9808"/>
                  </a:cubicBezTo>
                  <a:cubicBezTo>
                    <a:pt x="4594" y="9399"/>
                    <a:pt x="5313" y="8272"/>
                    <a:pt x="5926" y="8067"/>
                  </a:cubicBezTo>
                  <a:cubicBezTo>
                    <a:pt x="6433" y="7863"/>
                    <a:pt x="7454" y="7356"/>
                    <a:pt x="8885" y="6334"/>
                  </a:cubicBezTo>
                  <a:cubicBezTo>
                    <a:pt x="9808" y="5721"/>
                    <a:pt x="11034" y="5002"/>
                    <a:pt x="12464" y="4594"/>
                  </a:cubicBezTo>
                  <a:cubicBezTo>
                    <a:pt x="13895" y="5002"/>
                    <a:pt x="15015" y="5721"/>
                    <a:pt x="15938" y="6334"/>
                  </a:cubicBezTo>
                  <a:cubicBezTo>
                    <a:pt x="17369" y="7356"/>
                    <a:pt x="18488" y="7863"/>
                    <a:pt x="19003" y="8067"/>
                  </a:cubicBezTo>
                  <a:cubicBezTo>
                    <a:pt x="19510" y="8272"/>
                    <a:pt x="20327" y="9399"/>
                    <a:pt x="21145" y="9808"/>
                  </a:cubicBezTo>
                  <a:cubicBezTo>
                    <a:pt x="21864" y="10217"/>
                    <a:pt x="24316" y="11443"/>
                    <a:pt x="24316" y="11443"/>
                  </a:cubicBezTo>
                  <a:cubicBezTo>
                    <a:pt x="24316" y="11443"/>
                    <a:pt x="24823" y="11132"/>
                    <a:pt x="24929" y="10625"/>
                  </a:cubicBezTo>
                  <a:cubicBezTo>
                    <a:pt x="24929" y="10625"/>
                    <a:pt x="21864" y="7659"/>
                    <a:pt x="20940" y="7046"/>
                  </a:cubicBezTo>
                  <a:cubicBezTo>
                    <a:pt x="20123" y="6539"/>
                    <a:pt x="19412" y="6130"/>
                    <a:pt x="18693" y="5517"/>
                  </a:cubicBezTo>
                  <a:cubicBezTo>
                    <a:pt x="18080" y="4904"/>
                    <a:pt x="16143" y="2346"/>
                    <a:pt x="15219" y="1226"/>
                  </a:cubicBezTo>
                  <a:lnTo>
                    <a:pt x="1246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9507054" y="2516943"/>
              <a:ext cx="81045" cy="68889"/>
            </a:xfrm>
            <a:custGeom>
              <a:rect b="b" l="l" r="r" t="t"/>
              <a:pathLst>
                <a:path extrusionOk="0" h="3474" w="4087">
                  <a:moveTo>
                    <a:pt x="1226" y="0"/>
                  </a:moveTo>
                  <a:lnTo>
                    <a:pt x="1226" y="0"/>
                  </a:lnTo>
                  <a:cubicBezTo>
                    <a:pt x="1529" y="507"/>
                    <a:pt x="1529" y="1022"/>
                    <a:pt x="1120" y="1430"/>
                  </a:cubicBezTo>
                  <a:cubicBezTo>
                    <a:pt x="924" y="1626"/>
                    <a:pt x="683" y="1740"/>
                    <a:pt x="427" y="1740"/>
                  </a:cubicBezTo>
                  <a:cubicBezTo>
                    <a:pt x="288" y="1740"/>
                    <a:pt x="144" y="1707"/>
                    <a:pt x="0" y="1635"/>
                  </a:cubicBezTo>
                  <a:lnTo>
                    <a:pt x="0" y="1635"/>
                  </a:lnTo>
                  <a:cubicBezTo>
                    <a:pt x="98" y="1733"/>
                    <a:pt x="205" y="1733"/>
                    <a:pt x="303" y="1839"/>
                  </a:cubicBezTo>
                  <a:cubicBezTo>
                    <a:pt x="1022" y="2248"/>
                    <a:pt x="3474" y="3474"/>
                    <a:pt x="3474" y="3474"/>
                  </a:cubicBezTo>
                  <a:cubicBezTo>
                    <a:pt x="3474" y="3474"/>
                    <a:pt x="3981" y="3163"/>
                    <a:pt x="4087" y="2656"/>
                  </a:cubicBezTo>
                  <a:cubicBezTo>
                    <a:pt x="4087" y="2656"/>
                    <a:pt x="2452" y="1120"/>
                    <a:pt x="122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9065395" y="2569609"/>
              <a:ext cx="40552" cy="54632"/>
            </a:xfrm>
            <a:custGeom>
              <a:rect b="b" l="l" r="r" t="t"/>
              <a:pathLst>
                <a:path extrusionOk="0" h="2755" w="2045">
                  <a:moveTo>
                    <a:pt x="1431" y="0"/>
                  </a:moveTo>
                  <a:cubicBezTo>
                    <a:pt x="1022" y="303"/>
                    <a:pt x="507" y="613"/>
                    <a:pt x="409" y="1022"/>
                  </a:cubicBezTo>
                  <a:cubicBezTo>
                    <a:pt x="409" y="1324"/>
                    <a:pt x="303" y="1529"/>
                    <a:pt x="99" y="1733"/>
                  </a:cubicBezTo>
                  <a:cubicBezTo>
                    <a:pt x="99" y="1839"/>
                    <a:pt x="1" y="1937"/>
                    <a:pt x="1" y="2142"/>
                  </a:cubicBezTo>
                  <a:cubicBezTo>
                    <a:pt x="1" y="2452"/>
                    <a:pt x="303" y="2755"/>
                    <a:pt x="712" y="2755"/>
                  </a:cubicBezTo>
                  <a:cubicBezTo>
                    <a:pt x="1022" y="2755"/>
                    <a:pt x="1431" y="2657"/>
                    <a:pt x="1529" y="2550"/>
                  </a:cubicBezTo>
                  <a:cubicBezTo>
                    <a:pt x="1635" y="2346"/>
                    <a:pt x="1635" y="1324"/>
                    <a:pt x="1733" y="1120"/>
                  </a:cubicBezTo>
                  <a:cubicBezTo>
                    <a:pt x="1733" y="916"/>
                    <a:pt x="2044" y="818"/>
                    <a:pt x="2044" y="818"/>
                  </a:cubicBezTo>
                  <a:lnTo>
                    <a:pt x="1431" y="0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9093771" y="2516943"/>
              <a:ext cx="81045" cy="68889"/>
            </a:xfrm>
            <a:custGeom>
              <a:rect b="b" l="l" r="r" t="t"/>
              <a:pathLst>
                <a:path extrusionOk="0" h="3474" w="4087">
                  <a:moveTo>
                    <a:pt x="2754" y="0"/>
                  </a:moveTo>
                  <a:cubicBezTo>
                    <a:pt x="1528" y="1120"/>
                    <a:pt x="0" y="2656"/>
                    <a:pt x="0" y="2656"/>
                  </a:cubicBezTo>
                  <a:cubicBezTo>
                    <a:pt x="0" y="3163"/>
                    <a:pt x="613" y="3474"/>
                    <a:pt x="613" y="3474"/>
                  </a:cubicBezTo>
                  <a:cubicBezTo>
                    <a:pt x="613" y="3474"/>
                    <a:pt x="3065" y="2248"/>
                    <a:pt x="3776" y="1839"/>
                  </a:cubicBezTo>
                  <a:cubicBezTo>
                    <a:pt x="3882" y="1733"/>
                    <a:pt x="3980" y="1733"/>
                    <a:pt x="4087" y="1635"/>
                  </a:cubicBezTo>
                  <a:lnTo>
                    <a:pt x="4087" y="1635"/>
                  </a:lnTo>
                  <a:cubicBezTo>
                    <a:pt x="3943" y="1707"/>
                    <a:pt x="3786" y="1740"/>
                    <a:pt x="3630" y="1740"/>
                  </a:cubicBezTo>
                  <a:cubicBezTo>
                    <a:pt x="3342" y="1740"/>
                    <a:pt x="3057" y="1626"/>
                    <a:pt x="2861" y="1430"/>
                  </a:cubicBezTo>
                  <a:cubicBezTo>
                    <a:pt x="2550" y="1022"/>
                    <a:pt x="2452" y="507"/>
                    <a:pt x="2754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9111915" y="2060674"/>
              <a:ext cx="457895" cy="196971"/>
            </a:xfrm>
            <a:custGeom>
              <a:rect b="b" l="l" r="r" t="t"/>
              <a:pathLst>
                <a:path extrusionOk="0" h="9933" w="23091">
                  <a:moveTo>
                    <a:pt x="239" y="1"/>
                  </a:moveTo>
                  <a:cubicBezTo>
                    <a:pt x="223" y="1"/>
                    <a:pt x="211" y="7"/>
                    <a:pt x="205" y="19"/>
                  </a:cubicBezTo>
                  <a:cubicBezTo>
                    <a:pt x="0" y="223"/>
                    <a:pt x="924" y="1040"/>
                    <a:pt x="924" y="1245"/>
                  </a:cubicBezTo>
                  <a:cubicBezTo>
                    <a:pt x="1022" y="1351"/>
                    <a:pt x="1431" y="2168"/>
                    <a:pt x="1635" y="2266"/>
                  </a:cubicBezTo>
                  <a:cubicBezTo>
                    <a:pt x="1741" y="2372"/>
                    <a:pt x="2044" y="2471"/>
                    <a:pt x="2044" y="2471"/>
                  </a:cubicBezTo>
                  <a:cubicBezTo>
                    <a:pt x="2044" y="2471"/>
                    <a:pt x="7357" y="8601"/>
                    <a:pt x="7561" y="8805"/>
                  </a:cubicBezTo>
                  <a:lnTo>
                    <a:pt x="7871" y="9933"/>
                  </a:lnTo>
                  <a:lnTo>
                    <a:pt x="15121" y="9933"/>
                  </a:lnTo>
                  <a:lnTo>
                    <a:pt x="15432" y="8805"/>
                  </a:lnTo>
                  <a:cubicBezTo>
                    <a:pt x="15734" y="8601"/>
                    <a:pt x="20949" y="2471"/>
                    <a:pt x="20949" y="2471"/>
                  </a:cubicBezTo>
                  <a:cubicBezTo>
                    <a:pt x="20949" y="2471"/>
                    <a:pt x="21251" y="2372"/>
                    <a:pt x="21456" y="2266"/>
                  </a:cubicBezTo>
                  <a:cubicBezTo>
                    <a:pt x="21660" y="2168"/>
                    <a:pt x="22069" y="1351"/>
                    <a:pt x="22175" y="1245"/>
                  </a:cubicBezTo>
                  <a:cubicBezTo>
                    <a:pt x="22175" y="1040"/>
                    <a:pt x="23090" y="223"/>
                    <a:pt x="22886" y="19"/>
                  </a:cubicBezTo>
                  <a:cubicBezTo>
                    <a:pt x="22874" y="7"/>
                    <a:pt x="22857" y="1"/>
                    <a:pt x="22835" y="1"/>
                  </a:cubicBezTo>
                  <a:cubicBezTo>
                    <a:pt x="22484" y="1"/>
                    <a:pt x="20931" y="1473"/>
                    <a:pt x="20638" y="1858"/>
                  </a:cubicBezTo>
                  <a:cubicBezTo>
                    <a:pt x="20336" y="2062"/>
                    <a:pt x="17067" y="4310"/>
                    <a:pt x="14917" y="6353"/>
                  </a:cubicBezTo>
                  <a:lnTo>
                    <a:pt x="12367" y="6966"/>
                  </a:lnTo>
                  <a:lnTo>
                    <a:pt x="12367" y="5536"/>
                  </a:lnTo>
                  <a:lnTo>
                    <a:pt x="10732" y="5536"/>
                  </a:lnTo>
                  <a:lnTo>
                    <a:pt x="10732" y="6966"/>
                  </a:lnTo>
                  <a:lnTo>
                    <a:pt x="8076" y="6353"/>
                  </a:lnTo>
                  <a:cubicBezTo>
                    <a:pt x="6032" y="4310"/>
                    <a:pt x="2657" y="2062"/>
                    <a:pt x="2452" y="1858"/>
                  </a:cubicBezTo>
                  <a:cubicBezTo>
                    <a:pt x="2068" y="1473"/>
                    <a:pt x="509" y="1"/>
                    <a:pt x="239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9261825" y="2235250"/>
              <a:ext cx="14297" cy="22388"/>
            </a:xfrm>
            <a:custGeom>
              <a:rect b="b" l="l" r="r" t="t"/>
              <a:pathLst>
                <a:path extrusionOk="0" h="1129" w="721">
                  <a:moveTo>
                    <a:pt x="1" y="1"/>
                  </a:moveTo>
                  <a:lnTo>
                    <a:pt x="311" y="1129"/>
                  </a:lnTo>
                  <a:lnTo>
                    <a:pt x="720" y="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9324723" y="2170428"/>
              <a:ext cx="28377" cy="28377"/>
            </a:xfrm>
            <a:custGeom>
              <a:rect b="b" l="l" r="r" t="t"/>
              <a:pathLst>
                <a:path extrusionOk="0" h="1431" w="1431">
                  <a:moveTo>
                    <a:pt x="0" y="1"/>
                  </a:moveTo>
                  <a:lnTo>
                    <a:pt x="0" y="1431"/>
                  </a:lnTo>
                  <a:cubicBezTo>
                    <a:pt x="0" y="1431"/>
                    <a:pt x="1226" y="1431"/>
                    <a:pt x="1430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9296348" y="2069141"/>
              <a:ext cx="85110" cy="71011"/>
            </a:xfrm>
            <a:custGeom>
              <a:rect b="b" l="l" r="r" t="t"/>
              <a:pathLst>
                <a:path extrusionOk="0" h="3581" w="4292">
                  <a:moveTo>
                    <a:pt x="1431" y="0"/>
                  </a:moveTo>
                  <a:cubicBezTo>
                    <a:pt x="1325" y="0"/>
                    <a:pt x="1227" y="106"/>
                    <a:pt x="1325" y="205"/>
                  </a:cubicBezTo>
                  <a:lnTo>
                    <a:pt x="1431" y="311"/>
                  </a:lnTo>
                  <a:cubicBezTo>
                    <a:pt x="1431" y="311"/>
                    <a:pt x="916" y="311"/>
                    <a:pt x="409" y="719"/>
                  </a:cubicBezTo>
                  <a:cubicBezTo>
                    <a:pt x="303" y="719"/>
                    <a:pt x="303" y="818"/>
                    <a:pt x="409" y="818"/>
                  </a:cubicBezTo>
                  <a:lnTo>
                    <a:pt x="508" y="818"/>
                  </a:lnTo>
                  <a:cubicBezTo>
                    <a:pt x="303" y="1128"/>
                    <a:pt x="99" y="1332"/>
                    <a:pt x="99" y="1537"/>
                  </a:cubicBezTo>
                  <a:cubicBezTo>
                    <a:pt x="99" y="1635"/>
                    <a:pt x="99" y="1635"/>
                    <a:pt x="205" y="1635"/>
                  </a:cubicBezTo>
                  <a:cubicBezTo>
                    <a:pt x="303" y="1635"/>
                    <a:pt x="1" y="2452"/>
                    <a:pt x="205" y="3171"/>
                  </a:cubicBezTo>
                  <a:lnTo>
                    <a:pt x="2248" y="3580"/>
                  </a:lnTo>
                  <a:lnTo>
                    <a:pt x="4186" y="3171"/>
                  </a:lnTo>
                  <a:cubicBezTo>
                    <a:pt x="4186" y="3171"/>
                    <a:pt x="4292" y="2558"/>
                    <a:pt x="4186" y="1945"/>
                  </a:cubicBezTo>
                  <a:cubicBezTo>
                    <a:pt x="4186" y="1945"/>
                    <a:pt x="4292" y="1128"/>
                    <a:pt x="3883" y="719"/>
                  </a:cubicBezTo>
                  <a:cubicBezTo>
                    <a:pt x="3852" y="688"/>
                    <a:pt x="3821" y="675"/>
                    <a:pt x="3793" y="675"/>
                  </a:cubicBezTo>
                  <a:cubicBezTo>
                    <a:pt x="3728" y="675"/>
                    <a:pt x="3679" y="748"/>
                    <a:pt x="3679" y="818"/>
                  </a:cubicBezTo>
                  <a:cubicBezTo>
                    <a:pt x="3679" y="818"/>
                    <a:pt x="3474" y="409"/>
                    <a:pt x="2960" y="205"/>
                  </a:cubicBezTo>
                  <a:cubicBezTo>
                    <a:pt x="2862" y="205"/>
                    <a:pt x="2756" y="310"/>
                    <a:pt x="2860" y="407"/>
                  </a:cubicBezTo>
                  <a:lnTo>
                    <a:pt x="2860" y="407"/>
                  </a:lnTo>
                  <a:cubicBezTo>
                    <a:pt x="2835" y="385"/>
                    <a:pt x="2506" y="102"/>
                    <a:pt x="143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9296348" y="2101046"/>
              <a:ext cx="28397" cy="35040"/>
            </a:xfrm>
            <a:custGeom>
              <a:rect b="b" l="l" r="r" t="t"/>
              <a:pathLst>
                <a:path extrusionOk="0" h="1767" w="1432">
                  <a:moveTo>
                    <a:pt x="334" y="1"/>
                  </a:moveTo>
                  <a:cubicBezTo>
                    <a:pt x="284" y="1"/>
                    <a:pt x="242" y="8"/>
                    <a:pt x="205" y="26"/>
                  </a:cubicBezTo>
                  <a:cubicBezTo>
                    <a:pt x="205" y="26"/>
                    <a:pt x="1" y="843"/>
                    <a:pt x="205" y="1562"/>
                  </a:cubicBezTo>
                  <a:lnTo>
                    <a:pt x="1431" y="1767"/>
                  </a:lnTo>
                  <a:lnTo>
                    <a:pt x="1431" y="336"/>
                  </a:lnTo>
                  <a:cubicBezTo>
                    <a:pt x="927" y="169"/>
                    <a:pt x="561" y="1"/>
                    <a:pt x="334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4"/>
            <p:cNvSpPr/>
            <p:nvPr/>
          </p:nvSpPr>
          <p:spPr>
            <a:xfrm>
              <a:off x="9367178" y="2131662"/>
              <a:ext cx="20286" cy="24688"/>
            </a:xfrm>
            <a:custGeom>
              <a:rect b="b" l="l" r="r" t="t"/>
              <a:pathLst>
                <a:path extrusionOk="0" h="1245" w="1023">
                  <a:moveTo>
                    <a:pt x="617" y="1"/>
                  </a:moveTo>
                  <a:cubicBezTo>
                    <a:pt x="365" y="1"/>
                    <a:pt x="205" y="321"/>
                    <a:pt x="205" y="321"/>
                  </a:cubicBezTo>
                  <a:lnTo>
                    <a:pt x="1" y="1244"/>
                  </a:lnTo>
                  <a:cubicBezTo>
                    <a:pt x="720" y="1138"/>
                    <a:pt x="1022" y="117"/>
                    <a:pt x="720" y="18"/>
                  </a:cubicBezTo>
                  <a:cubicBezTo>
                    <a:pt x="684" y="6"/>
                    <a:pt x="650" y="1"/>
                    <a:pt x="617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4"/>
            <p:cNvSpPr/>
            <p:nvPr/>
          </p:nvSpPr>
          <p:spPr>
            <a:xfrm>
              <a:off x="9292302" y="2131662"/>
              <a:ext cx="20286" cy="24688"/>
            </a:xfrm>
            <a:custGeom>
              <a:rect b="b" l="l" r="r" t="t"/>
              <a:pathLst>
                <a:path extrusionOk="0" h="1245" w="1023">
                  <a:moveTo>
                    <a:pt x="509" y="1"/>
                  </a:moveTo>
                  <a:cubicBezTo>
                    <a:pt x="477" y="1"/>
                    <a:pt x="444" y="6"/>
                    <a:pt x="409" y="18"/>
                  </a:cubicBezTo>
                  <a:cubicBezTo>
                    <a:pt x="0" y="117"/>
                    <a:pt x="409" y="1138"/>
                    <a:pt x="1022" y="1244"/>
                  </a:cubicBezTo>
                  <a:lnTo>
                    <a:pt x="916" y="321"/>
                  </a:lnTo>
                  <a:cubicBezTo>
                    <a:pt x="916" y="321"/>
                    <a:pt x="756" y="1"/>
                    <a:pt x="509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9304458" y="2113697"/>
              <a:ext cx="70853" cy="77020"/>
            </a:xfrm>
            <a:custGeom>
              <a:rect b="b" l="l" r="r" t="t"/>
              <a:pathLst>
                <a:path extrusionOk="0" h="3884" w="3573">
                  <a:moveTo>
                    <a:pt x="1839" y="1"/>
                  </a:moveTo>
                  <a:lnTo>
                    <a:pt x="303" y="516"/>
                  </a:lnTo>
                  <a:cubicBezTo>
                    <a:pt x="303" y="516"/>
                    <a:pt x="303" y="614"/>
                    <a:pt x="205" y="720"/>
                  </a:cubicBezTo>
                  <a:cubicBezTo>
                    <a:pt x="205" y="924"/>
                    <a:pt x="0" y="924"/>
                    <a:pt x="0" y="924"/>
                  </a:cubicBezTo>
                  <a:lnTo>
                    <a:pt x="0" y="1023"/>
                  </a:lnTo>
                  <a:cubicBezTo>
                    <a:pt x="0" y="2355"/>
                    <a:pt x="818" y="3883"/>
                    <a:pt x="1839" y="3883"/>
                  </a:cubicBezTo>
                  <a:cubicBezTo>
                    <a:pt x="2755" y="3883"/>
                    <a:pt x="3572" y="2355"/>
                    <a:pt x="3572" y="1023"/>
                  </a:cubicBezTo>
                  <a:lnTo>
                    <a:pt x="3572" y="924"/>
                  </a:lnTo>
                  <a:cubicBezTo>
                    <a:pt x="3572" y="924"/>
                    <a:pt x="3474" y="924"/>
                    <a:pt x="3368" y="720"/>
                  </a:cubicBezTo>
                  <a:lnTo>
                    <a:pt x="3368" y="516"/>
                  </a:lnTo>
                  <a:lnTo>
                    <a:pt x="1839" y="1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9304458" y="2119864"/>
              <a:ext cx="42476" cy="70853"/>
            </a:xfrm>
            <a:custGeom>
              <a:rect b="b" l="l" r="r" t="t"/>
              <a:pathLst>
                <a:path extrusionOk="0" h="3573" w="2142">
                  <a:moveTo>
                    <a:pt x="712" y="0"/>
                  </a:moveTo>
                  <a:lnTo>
                    <a:pt x="303" y="205"/>
                  </a:lnTo>
                  <a:cubicBezTo>
                    <a:pt x="303" y="205"/>
                    <a:pt x="303" y="303"/>
                    <a:pt x="205" y="409"/>
                  </a:cubicBezTo>
                  <a:cubicBezTo>
                    <a:pt x="205" y="613"/>
                    <a:pt x="0" y="613"/>
                    <a:pt x="0" y="613"/>
                  </a:cubicBezTo>
                  <a:lnTo>
                    <a:pt x="0" y="712"/>
                  </a:lnTo>
                  <a:cubicBezTo>
                    <a:pt x="0" y="2044"/>
                    <a:pt x="818" y="3572"/>
                    <a:pt x="1839" y="3572"/>
                  </a:cubicBezTo>
                  <a:lnTo>
                    <a:pt x="2142" y="3572"/>
                  </a:lnTo>
                  <a:cubicBezTo>
                    <a:pt x="1325" y="3270"/>
                    <a:pt x="613" y="1938"/>
                    <a:pt x="613" y="712"/>
                  </a:cubicBezTo>
                  <a:cubicBezTo>
                    <a:pt x="613" y="507"/>
                    <a:pt x="712" y="303"/>
                    <a:pt x="712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9310446" y="2105606"/>
              <a:ext cx="60799" cy="18323"/>
            </a:xfrm>
            <a:custGeom>
              <a:rect b="b" l="l" r="r" t="t"/>
              <a:pathLst>
                <a:path extrusionOk="0" h="924" w="3066">
                  <a:moveTo>
                    <a:pt x="311" y="0"/>
                  </a:moveTo>
                  <a:cubicBezTo>
                    <a:pt x="107" y="106"/>
                    <a:pt x="107" y="613"/>
                    <a:pt x="1" y="924"/>
                  </a:cubicBezTo>
                  <a:lnTo>
                    <a:pt x="3066" y="924"/>
                  </a:lnTo>
                  <a:cubicBezTo>
                    <a:pt x="2968" y="613"/>
                    <a:pt x="2968" y="106"/>
                    <a:pt x="2763" y="0"/>
                  </a:cubicBezTo>
                  <a:lnTo>
                    <a:pt x="2559" y="0"/>
                  </a:lnTo>
                  <a:cubicBezTo>
                    <a:pt x="2355" y="0"/>
                    <a:pt x="2150" y="205"/>
                    <a:pt x="1537" y="205"/>
                  </a:cubicBezTo>
                  <a:cubicBezTo>
                    <a:pt x="924" y="205"/>
                    <a:pt x="614" y="0"/>
                    <a:pt x="410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9310446" y="2105606"/>
              <a:ext cx="30499" cy="18323"/>
            </a:xfrm>
            <a:custGeom>
              <a:rect b="b" l="l" r="r" t="t"/>
              <a:pathLst>
                <a:path extrusionOk="0" h="924" w="1538">
                  <a:moveTo>
                    <a:pt x="311" y="0"/>
                  </a:moveTo>
                  <a:cubicBezTo>
                    <a:pt x="107" y="106"/>
                    <a:pt x="107" y="613"/>
                    <a:pt x="1" y="924"/>
                  </a:cubicBezTo>
                  <a:lnTo>
                    <a:pt x="1537" y="924"/>
                  </a:lnTo>
                  <a:cubicBezTo>
                    <a:pt x="1333" y="924"/>
                    <a:pt x="1129" y="719"/>
                    <a:pt x="1129" y="515"/>
                  </a:cubicBezTo>
                  <a:cubicBezTo>
                    <a:pt x="1129" y="311"/>
                    <a:pt x="1333" y="205"/>
                    <a:pt x="1537" y="205"/>
                  </a:cubicBezTo>
                  <a:cubicBezTo>
                    <a:pt x="924" y="205"/>
                    <a:pt x="614" y="0"/>
                    <a:pt x="410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9267992" y="2192795"/>
              <a:ext cx="143787" cy="216722"/>
            </a:xfrm>
            <a:custGeom>
              <a:rect b="b" l="l" r="r" t="t"/>
              <a:pathLst>
                <a:path extrusionOk="0" h="10929" w="7251">
                  <a:moveTo>
                    <a:pt x="1529" y="0"/>
                  </a:moveTo>
                  <a:lnTo>
                    <a:pt x="1325" y="2142"/>
                  </a:lnTo>
                  <a:cubicBezTo>
                    <a:pt x="1226" y="2755"/>
                    <a:pt x="712" y="3270"/>
                    <a:pt x="0" y="3270"/>
                  </a:cubicBezTo>
                  <a:lnTo>
                    <a:pt x="613" y="5313"/>
                  </a:lnTo>
                  <a:lnTo>
                    <a:pt x="818" y="9604"/>
                  </a:lnTo>
                  <a:cubicBezTo>
                    <a:pt x="818" y="9604"/>
                    <a:pt x="1431" y="10928"/>
                    <a:pt x="3678" y="10928"/>
                  </a:cubicBezTo>
                  <a:cubicBezTo>
                    <a:pt x="5926" y="10928"/>
                    <a:pt x="6433" y="9604"/>
                    <a:pt x="6433" y="9604"/>
                  </a:cubicBezTo>
                  <a:lnTo>
                    <a:pt x="6744" y="5313"/>
                  </a:lnTo>
                  <a:lnTo>
                    <a:pt x="7250" y="3270"/>
                  </a:lnTo>
                  <a:cubicBezTo>
                    <a:pt x="6637" y="3270"/>
                    <a:pt x="6024" y="2755"/>
                    <a:pt x="6024" y="2142"/>
                  </a:cubicBezTo>
                  <a:lnTo>
                    <a:pt x="5820" y="0"/>
                  </a:lnTo>
                  <a:lnTo>
                    <a:pt x="4904" y="205"/>
                  </a:lnTo>
                  <a:lnTo>
                    <a:pt x="5003" y="1325"/>
                  </a:lnTo>
                  <a:cubicBezTo>
                    <a:pt x="5003" y="2044"/>
                    <a:pt x="4390" y="2657"/>
                    <a:pt x="3678" y="2657"/>
                  </a:cubicBezTo>
                  <a:cubicBezTo>
                    <a:pt x="2861" y="2657"/>
                    <a:pt x="2346" y="2044"/>
                    <a:pt x="2346" y="1325"/>
                  </a:cubicBezTo>
                  <a:lnTo>
                    <a:pt x="2346" y="205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9267992" y="2257617"/>
              <a:ext cx="66787" cy="143787"/>
            </a:xfrm>
            <a:custGeom>
              <a:rect b="b" l="l" r="r" t="t"/>
              <a:pathLst>
                <a:path extrusionOk="0" h="7251" w="3368">
                  <a:moveTo>
                    <a:pt x="0" y="1"/>
                  </a:moveTo>
                  <a:lnTo>
                    <a:pt x="613" y="2044"/>
                  </a:lnTo>
                  <a:lnTo>
                    <a:pt x="818" y="6335"/>
                  </a:lnTo>
                  <a:cubicBezTo>
                    <a:pt x="818" y="6335"/>
                    <a:pt x="1022" y="6842"/>
                    <a:pt x="1839" y="7251"/>
                  </a:cubicBezTo>
                  <a:lnTo>
                    <a:pt x="1529" y="2347"/>
                  </a:lnTo>
                  <a:lnTo>
                    <a:pt x="1529" y="2044"/>
                  </a:lnTo>
                  <a:cubicBezTo>
                    <a:pt x="1643" y="2058"/>
                    <a:pt x="1761" y="2064"/>
                    <a:pt x="1880" y="2064"/>
                  </a:cubicBezTo>
                  <a:cubicBezTo>
                    <a:pt x="2611" y="2064"/>
                    <a:pt x="3368" y="1840"/>
                    <a:pt x="3368" y="1840"/>
                  </a:cubicBezTo>
                  <a:cubicBezTo>
                    <a:pt x="2248" y="1840"/>
                    <a:pt x="1226" y="1227"/>
                    <a:pt x="916" y="818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1" name="Google Shape;2181;p64"/>
          <p:cNvSpPr txBox="1"/>
          <p:nvPr/>
        </p:nvSpPr>
        <p:spPr>
          <a:xfrm>
            <a:off x="2303975" y="4061900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0.37%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82" name="Google Shape;2182;p64"/>
          <p:cNvSpPr txBox="1"/>
          <p:nvPr/>
        </p:nvSpPr>
        <p:spPr>
          <a:xfrm>
            <a:off x="2303975" y="387382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Teacher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183" name="Google Shape;2183;p64"/>
          <p:cNvSpPr txBox="1"/>
          <p:nvPr/>
        </p:nvSpPr>
        <p:spPr>
          <a:xfrm>
            <a:off x="6895587" y="2068700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Feel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184" name="Google Shape;2184;p64"/>
          <p:cNvSpPr txBox="1"/>
          <p:nvPr/>
        </p:nvSpPr>
        <p:spPr>
          <a:xfrm>
            <a:off x="6895587" y="2256775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0.52%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85" name="Google Shape;2185;p64"/>
          <p:cNvSpPr txBox="1"/>
          <p:nvPr/>
        </p:nvSpPr>
        <p:spPr>
          <a:xfrm>
            <a:off x="0" y="38729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Body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186" name="Google Shape;2186;p64"/>
          <p:cNvSpPr txBox="1"/>
          <p:nvPr/>
        </p:nvSpPr>
        <p:spPr>
          <a:xfrm>
            <a:off x="0" y="4061050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0.37%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87" name="Google Shape;2187;p64"/>
          <p:cNvSpPr txBox="1"/>
          <p:nvPr/>
        </p:nvSpPr>
        <p:spPr>
          <a:xfrm>
            <a:off x="4597050" y="204012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Class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188" name="Google Shape;2188;p64"/>
          <p:cNvSpPr txBox="1"/>
          <p:nvPr/>
        </p:nvSpPr>
        <p:spPr>
          <a:xfrm>
            <a:off x="4597050" y="2233067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0.64%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89" name="Google Shape;2189;p64"/>
          <p:cNvSpPr txBox="1"/>
          <p:nvPr/>
        </p:nvSpPr>
        <p:spPr>
          <a:xfrm>
            <a:off x="2298537" y="20409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Pose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190" name="Google Shape;2190;p64"/>
          <p:cNvSpPr txBox="1"/>
          <p:nvPr/>
        </p:nvSpPr>
        <p:spPr>
          <a:xfrm>
            <a:off x="2298537" y="2233917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0.67%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91" name="Google Shape;2191;p64"/>
          <p:cNvSpPr txBox="1"/>
          <p:nvPr/>
        </p:nvSpPr>
        <p:spPr>
          <a:xfrm>
            <a:off x="0" y="20409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Practice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192" name="Google Shape;2192;p64"/>
          <p:cNvSpPr txBox="1"/>
          <p:nvPr/>
        </p:nvSpPr>
        <p:spPr>
          <a:xfrm>
            <a:off x="0" y="2233917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0.73%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93" name="Google Shape;2193;p64"/>
          <p:cNvSpPr txBox="1"/>
          <p:nvPr/>
        </p:nvSpPr>
        <p:spPr>
          <a:xfrm>
            <a:off x="720000" y="540000"/>
            <a:ext cx="7704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52C40"/>
                </a:solidFill>
                <a:latin typeface="Patua One"/>
                <a:ea typeface="Patua One"/>
                <a:cs typeface="Patua One"/>
                <a:sym typeface="Patua One"/>
              </a:rPr>
              <a:t>Top Probabilities Predictors - r/yoga</a:t>
            </a:r>
            <a:endParaRPr sz="3000">
              <a:solidFill>
                <a:srgbClr val="252C40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194" name="Google Shape;2194;p64"/>
          <p:cNvSpPr txBox="1"/>
          <p:nvPr/>
        </p:nvSpPr>
        <p:spPr>
          <a:xfrm>
            <a:off x="6917425" y="38729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Pain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195" name="Google Shape;2195;p64"/>
          <p:cNvSpPr txBox="1"/>
          <p:nvPr/>
        </p:nvSpPr>
        <p:spPr>
          <a:xfrm>
            <a:off x="6917425" y="4061050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0.31%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196" name="Google Shape;2196;p64"/>
          <p:cNvGrpSpPr/>
          <p:nvPr/>
        </p:nvGrpSpPr>
        <p:grpSpPr>
          <a:xfrm>
            <a:off x="3109807" y="3199461"/>
            <a:ext cx="589088" cy="589083"/>
            <a:chOff x="5569391" y="2630949"/>
            <a:chExt cx="846877" cy="846870"/>
          </a:xfrm>
        </p:grpSpPr>
        <p:sp>
          <p:nvSpPr>
            <p:cNvPr id="2197" name="Google Shape;2197;p64"/>
            <p:cNvSpPr/>
            <p:nvPr/>
          </p:nvSpPr>
          <p:spPr>
            <a:xfrm>
              <a:off x="5569391" y="2630949"/>
              <a:ext cx="846877" cy="704290"/>
            </a:xfrm>
            <a:custGeom>
              <a:rect b="b" l="l" r="r" t="t"/>
              <a:pathLst>
                <a:path extrusionOk="0" h="7172" w="8624">
                  <a:moveTo>
                    <a:pt x="4312" y="0"/>
                  </a:moveTo>
                  <a:cubicBezTo>
                    <a:pt x="1953" y="0"/>
                    <a:pt x="0" y="1957"/>
                    <a:pt x="0" y="4312"/>
                  </a:cubicBezTo>
                  <a:cubicBezTo>
                    <a:pt x="0" y="5415"/>
                    <a:pt x="449" y="6417"/>
                    <a:pt x="1103" y="7171"/>
                  </a:cubicBezTo>
                  <a:lnTo>
                    <a:pt x="7520" y="7171"/>
                  </a:lnTo>
                  <a:cubicBezTo>
                    <a:pt x="8222" y="6417"/>
                    <a:pt x="8623" y="5415"/>
                    <a:pt x="8623" y="4312"/>
                  </a:cubicBezTo>
                  <a:cubicBezTo>
                    <a:pt x="8623" y="1957"/>
                    <a:pt x="6718" y="0"/>
                    <a:pt x="4312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4"/>
            <p:cNvSpPr/>
            <p:nvPr/>
          </p:nvSpPr>
          <p:spPr>
            <a:xfrm>
              <a:off x="5721797" y="2798280"/>
              <a:ext cx="221834" cy="301179"/>
            </a:xfrm>
            <a:custGeom>
              <a:rect b="b" l="l" r="r" t="t"/>
              <a:pathLst>
                <a:path extrusionOk="0" h="3067" w="2259">
                  <a:moveTo>
                    <a:pt x="1204" y="1"/>
                  </a:moveTo>
                  <a:cubicBezTo>
                    <a:pt x="1055" y="354"/>
                    <a:pt x="803" y="253"/>
                    <a:pt x="702" y="602"/>
                  </a:cubicBezTo>
                  <a:cubicBezTo>
                    <a:pt x="554" y="955"/>
                    <a:pt x="803" y="1056"/>
                    <a:pt x="654" y="1404"/>
                  </a:cubicBezTo>
                  <a:cubicBezTo>
                    <a:pt x="502" y="1757"/>
                    <a:pt x="301" y="1705"/>
                    <a:pt x="153" y="2058"/>
                  </a:cubicBezTo>
                  <a:cubicBezTo>
                    <a:pt x="0" y="2459"/>
                    <a:pt x="201" y="2860"/>
                    <a:pt x="602" y="3009"/>
                  </a:cubicBezTo>
                  <a:cubicBezTo>
                    <a:pt x="705" y="3048"/>
                    <a:pt x="807" y="3067"/>
                    <a:pt x="906" y="3067"/>
                  </a:cubicBezTo>
                  <a:cubicBezTo>
                    <a:pt x="1192" y="3067"/>
                    <a:pt x="1443" y="2906"/>
                    <a:pt x="1557" y="2608"/>
                  </a:cubicBezTo>
                  <a:cubicBezTo>
                    <a:pt x="1557" y="2608"/>
                    <a:pt x="1605" y="2608"/>
                    <a:pt x="1605" y="2560"/>
                  </a:cubicBezTo>
                  <a:cubicBezTo>
                    <a:pt x="1705" y="2207"/>
                    <a:pt x="1504" y="2159"/>
                    <a:pt x="1605" y="1757"/>
                  </a:cubicBezTo>
                  <a:cubicBezTo>
                    <a:pt x="1757" y="1404"/>
                    <a:pt x="2006" y="1505"/>
                    <a:pt x="2106" y="1156"/>
                  </a:cubicBezTo>
                  <a:cubicBezTo>
                    <a:pt x="2258" y="803"/>
                    <a:pt x="2006" y="703"/>
                    <a:pt x="2158" y="354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4"/>
            <p:cNvSpPr/>
            <p:nvPr/>
          </p:nvSpPr>
          <p:spPr>
            <a:xfrm>
              <a:off x="5815479" y="2680147"/>
              <a:ext cx="388872" cy="310410"/>
            </a:xfrm>
            <a:custGeom>
              <a:rect b="b" l="l" r="r" t="t"/>
              <a:pathLst>
                <a:path extrusionOk="0" h="3161" w="3960">
                  <a:moveTo>
                    <a:pt x="1906" y="0"/>
                  </a:moveTo>
                  <a:cubicBezTo>
                    <a:pt x="751" y="0"/>
                    <a:pt x="603" y="654"/>
                    <a:pt x="603" y="654"/>
                  </a:cubicBezTo>
                  <a:cubicBezTo>
                    <a:pt x="603" y="654"/>
                    <a:pt x="250" y="702"/>
                    <a:pt x="149" y="1156"/>
                  </a:cubicBezTo>
                  <a:cubicBezTo>
                    <a:pt x="1" y="1605"/>
                    <a:pt x="250" y="2307"/>
                    <a:pt x="250" y="2307"/>
                  </a:cubicBezTo>
                  <a:lnTo>
                    <a:pt x="1854" y="3161"/>
                  </a:lnTo>
                  <a:lnTo>
                    <a:pt x="3410" y="2307"/>
                  </a:lnTo>
                  <a:cubicBezTo>
                    <a:pt x="3960" y="755"/>
                    <a:pt x="3057" y="0"/>
                    <a:pt x="190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4"/>
            <p:cNvSpPr/>
            <p:nvPr/>
          </p:nvSpPr>
          <p:spPr>
            <a:xfrm>
              <a:off x="5815479" y="2744369"/>
              <a:ext cx="108413" cy="206809"/>
            </a:xfrm>
            <a:custGeom>
              <a:rect b="b" l="l" r="r" t="t"/>
              <a:pathLst>
                <a:path extrusionOk="0" h="2106" w="1104">
                  <a:moveTo>
                    <a:pt x="603" y="0"/>
                  </a:moveTo>
                  <a:cubicBezTo>
                    <a:pt x="602" y="0"/>
                    <a:pt x="250" y="48"/>
                    <a:pt x="149" y="502"/>
                  </a:cubicBezTo>
                  <a:cubicBezTo>
                    <a:pt x="1" y="951"/>
                    <a:pt x="250" y="1653"/>
                    <a:pt x="250" y="1653"/>
                  </a:cubicBezTo>
                  <a:lnTo>
                    <a:pt x="1052" y="2106"/>
                  </a:lnTo>
                  <a:lnTo>
                    <a:pt x="1104" y="2006"/>
                  </a:lnTo>
                  <a:lnTo>
                    <a:pt x="1104" y="851"/>
                  </a:lnTo>
                  <a:cubicBezTo>
                    <a:pt x="851" y="650"/>
                    <a:pt x="550" y="301"/>
                    <a:pt x="60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4"/>
            <p:cNvSpPr/>
            <p:nvPr/>
          </p:nvSpPr>
          <p:spPr>
            <a:xfrm>
              <a:off x="5677705" y="2990455"/>
              <a:ext cx="630248" cy="428250"/>
            </a:xfrm>
            <a:custGeom>
              <a:rect b="b" l="l" r="r" t="t"/>
              <a:pathLst>
                <a:path extrusionOk="0" h="4361" w="6418">
                  <a:moveTo>
                    <a:pt x="2507" y="1"/>
                  </a:moveTo>
                  <a:lnTo>
                    <a:pt x="2507" y="1906"/>
                  </a:lnTo>
                  <a:cubicBezTo>
                    <a:pt x="2507" y="1906"/>
                    <a:pt x="903" y="2155"/>
                    <a:pt x="502" y="2456"/>
                  </a:cubicBezTo>
                  <a:cubicBezTo>
                    <a:pt x="349" y="2608"/>
                    <a:pt x="201" y="3057"/>
                    <a:pt x="0" y="3510"/>
                  </a:cubicBezTo>
                  <a:cubicBezTo>
                    <a:pt x="301" y="3859"/>
                    <a:pt x="650" y="4160"/>
                    <a:pt x="1051" y="4361"/>
                  </a:cubicBezTo>
                  <a:lnTo>
                    <a:pt x="5415" y="4361"/>
                  </a:lnTo>
                  <a:cubicBezTo>
                    <a:pt x="5816" y="4160"/>
                    <a:pt x="6165" y="3859"/>
                    <a:pt x="6417" y="3510"/>
                  </a:cubicBezTo>
                  <a:cubicBezTo>
                    <a:pt x="6265" y="3057"/>
                    <a:pt x="6065" y="2608"/>
                    <a:pt x="5916" y="2456"/>
                  </a:cubicBezTo>
                  <a:cubicBezTo>
                    <a:pt x="5563" y="2155"/>
                    <a:pt x="3959" y="1906"/>
                    <a:pt x="3959" y="1906"/>
                  </a:cubicBezTo>
                  <a:lnTo>
                    <a:pt x="3959" y="1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4"/>
            <p:cNvSpPr/>
            <p:nvPr/>
          </p:nvSpPr>
          <p:spPr>
            <a:xfrm>
              <a:off x="6209357" y="3344069"/>
              <a:ext cx="39476" cy="74632"/>
            </a:xfrm>
            <a:custGeom>
              <a:rect b="b" l="l" r="r" t="t"/>
              <a:pathLst>
                <a:path extrusionOk="0" h="760" w="402">
                  <a:moveTo>
                    <a:pt x="298" y="1"/>
                  </a:moveTo>
                  <a:cubicBezTo>
                    <a:pt x="260" y="1"/>
                    <a:pt x="221" y="16"/>
                    <a:pt x="201" y="58"/>
                  </a:cubicBezTo>
                  <a:lnTo>
                    <a:pt x="1" y="760"/>
                  </a:lnTo>
                  <a:cubicBezTo>
                    <a:pt x="149" y="712"/>
                    <a:pt x="249" y="611"/>
                    <a:pt x="402" y="511"/>
                  </a:cubicBezTo>
                  <a:lnTo>
                    <a:pt x="402" y="58"/>
                  </a:lnTo>
                  <a:cubicBezTo>
                    <a:pt x="402" y="30"/>
                    <a:pt x="350" y="1"/>
                    <a:pt x="298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4"/>
            <p:cNvSpPr/>
            <p:nvPr/>
          </p:nvSpPr>
          <p:spPr>
            <a:xfrm>
              <a:off x="5741436" y="3344069"/>
              <a:ext cx="39476" cy="74632"/>
            </a:xfrm>
            <a:custGeom>
              <a:rect b="b" l="l" r="r" t="t"/>
              <a:pathLst>
                <a:path extrusionOk="0" h="760" w="402">
                  <a:moveTo>
                    <a:pt x="95" y="1"/>
                  </a:moveTo>
                  <a:cubicBezTo>
                    <a:pt x="52" y="1"/>
                    <a:pt x="1" y="30"/>
                    <a:pt x="1" y="58"/>
                  </a:cubicBezTo>
                  <a:lnTo>
                    <a:pt x="1" y="511"/>
                  </a:lnTo>
                  <a:cubicBezTo>
                    <a:pt x="101" y="611"/>
                    <a:pt x="254" y="712"/>
                    <a:pt x="402" y="760"/>
                  </a:cubicBezTo>
                  <a:lnTo>
                    <a:pt x="153" y="58"/>
                  </a:lnTo>
                  <a:cubicBezTo>
                    <a:pt x="153" y="16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4"/>
            <p:cNvSpPr/>
            <p:nvPr/>
          </p:nvSpPr>
          <p:spPr>
            <a:xfrm>
              <a:off x="5780913" y="3182336"/>
              <a:ext cx="428545" cy="295484"/>
            </a:xfrm>
            <a:custGeom>
              <a:rect b="b" l="l" r="r" t="t"/>
              <a:pathLst>
                <a:path extrusionOk="0" h="3009" w="4364">
                  <a:moveTo>
                    <a:pt x="1103" y="0"/>
                  </a:moveTo>
                  <a:cubicBezTo>
                    <a:pt x="902" y="52"/>
                    <a:pt x="654" y="100"/>
                    <a:pt x="453" y="153"/>
                  </a:cubicBezTo>
                  <a:lnTo>
                    <a:pt x="453" y="1404"/>
                  </a:lnTo>
                  <a:cubicBezTo>
                    <a:pt x="453" y="1757"/>
                    <a:pt x="253" y="2106"/>
                    <a:pt x="0" y="2407"/>
                  </a:cubicBezTo>
                  <a:cubicBezTo>
                    <a:pt x="602" y="2808"/>
                    <a:pt x="1356" y="3008"/>
                    <a:pt x="2158" y="3008"/>
                  </a:cubicBezTo>
                  <a:cubicBezTo>
                    <a:pt x="2960" y="3008"/>
                    <a:pt x="3710" y="2808"/>
                    <a:pt x="4364" y="2407"/>
                  </a:cubicBezTo>
                  <a:cubicBezTo>
                    <a:pt x="4063" y="2106"/>
                    <a:pt x="3911" y="1757"/>
                    <a:pt x="3911" y="1404"/>
                  </a:cubicBezTo>
                  <a:lnTo>
                    <a:pt x="3911" y="153"/>
                  </a:lnTo>
                  <a:cubicBezTo>
                    <a:pt x="3662" y="100"/>
                    <a:pt x="3409" y="52"/>
                    <a:pt x="3261" y="0"/>
                  </a:cubicBezTo>
                  <a:lnTo>
                    <a:pt x="3261" y="903"/>
                  </a:lnTo>
                  <a:cubicBezTo>
                    <a:pt x="3261" y="1504"/>
                    <a:pt x="2759" y="2006"/>
                    <a:pt x="2158" y="2006"/>
                  </a:cubicBezTo>
                  <a:cubicBezTo>
                    <a:pt x="1604" y="2006"/>
                    <a:pt x="1103" y="1504"/>
                    <a:pt x="1103" y="903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4"/>
            <p:cNvSpPr/>
            <p:nvPr/>
          </p:nvSpPr>
          <p:spPr>
            <a:xfrm>
              <a:off x="5780913" y="3182336"/>
              <a:ext cx="211916" cy="295484"/>
            </a:xfrm>
            <a:custGeom>
              <a:rect b="b" l="l" r="r" t="t"/>
              <a:pathLst>
                <a:path extrusionOk="0" h="3009" w="2158">
                  <a:moveTo>
                    <a:pt x="1103" y="0"/>
                  </a:moveTo>
                  <a:cubicBezTo>
                    <a:pt x="902" y="52"/>
                    <a:pt x="654" y="100"/>
                    <a:pt x="453" y="153"/>
                  </a:cubicBezTo>
                  <a:lnTo>
                    <a:pt x="453" y="1404"/>
                  </a:lnTo>
                  <a:cubicBezTo>
                    <a:pt x="453" y="1757"/>
                    <a:pt x="253" y="2106"/>
                    <a:pt x="0" y="2407"/>
                  </a:cubicBezTo>
                  <a:cubicBezTo>
                    <a:pt x="602" y="2808"/>
                    <a:pt x="1356" y="3008"/>
                    <a:pt x="2158" y="3008"/>
                  </a:cubicBezTo>
                  <a:cubicBezTo>
                    <a:pt x="1905" y="3008"/>
                    <a:pt x="1656" y="2760"/>
                    <a:pt x="1656" y="2507"/>
                  </a:cubicBezTo>
                  <a:cubicBezTo>
                    <a:pt x="1656" y="2206"/>
                    <a:pt x="1905" y="2006"/>
                    <a:pt x="2158" y="2006"/>
                  </a:cubicBezTo>
                  <a:cubicBezTo>
                    <a:pt x="1604" y="2006"/>
                    <a:pt x="1103" y="1504"/>
                    <a:pt x="1103" y="903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4"/>
            <p:cNvSpPr/>
            <p:nvPr/>
          </p:nvSpPr>
          <p:spPr>
            <a:xfrm>
              <a:off x="5923793" y="2990455"/>
              <a:ext cx="142685" cy="187267"/>
            </a:xfrm>
            <a:custGeom>
              <a:rect b="b" l="l" r="r" t="t"/>
              <a:pathLst>
                <a:path extrusionOk="0" h="1907" w="1453">
                  <a:moveTo>
                    <a:pt x="1" y="1"/>
                  </a:moveTo>
                  <a:lnTo>
                    <a:pt x="1" y="1906"/>
                  </a:lnTo>
                  <a:cubicBezTo>
                    <a:pt x="751" y="1906"/>
                    <a:pt x="1204" y="1252"/>
                    <a:pt x="1204" y="1252"/>
                  </a:cubicBezTo>
                  <a:lnTo>
                    <a:pt x="1453" y="1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4"/>
            <p:cNvSpPr/>
            <p:nvPr/>
          </p:nvSpPr>
          <p:spPr>
            <a:xfrm>
              <a:off x="5810373" y="2906200"/>
              <a:ext cx="78855" cy="94272"/>
            </a:xfrm>
            <a:custGeom>
              <a:rect b="b" l="l" r="r" t="t"/>
              <a:pathLst>
                <a:path extrusionOk="0" h="960" w="803">
                  <a:moveTo>
                    <a:pt x="349" y="0"/>
                  </a:moveTo>
                  <a:cubicBezTo>
                    <a:pt x="334" y="0"/>
                    <a:pt x="318" y="2"/>
                    <a:pt x="302" y="5"/>
                  </a:cubicBezTo>
                  <a:cubicBezTo>
                    <a:pt x="1" y="105"/>
                    <a:pt x="302" y="907"/>
                    <a:pt x="803" y="959"/>
                  </a:cubicBezTo>
                  <a:lnTo>
                    <a:pt x="703" y="305"/>
                  </a:lnTo>
                  <a:cubicBezTo>
                    <a:pt x="703" y="305"/>
                    <a:pt x="573" y="0"/>
                    <a:pt x="349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4"/>
            <p:cNvSpPr/>
            <p:nvPr/>
          </p:nvSpPr>
          <p:spPr>
            <a:xfrm>
              <a:off x="5859669" y="2842764"/>
              <a:ext cx="271032" cy="290377"/>
            </a:xfrm>
            <a:custGeom>
              <a:rect b="b" l="l" r="r" t="t"/>
              <a:pathLst>
                <a:path extrusionOk="0" h="2957" w="2760">
                  <a:moveTo>
                    <a:pt x="1356" y="1"/>
                  </a:moveTo>
                  <a:lnTo>
                    <a:pt x="201" y="350"/>
                  </a:lnTo>
                  <a:cubicBezTo>
                    <a:pt x="201" y="402"/>
                    <a:pt x="201" y="450"/>
                    <a:pt x="153" y="502"/>
                  </a:cubicBezTo>
                  <a:cubicBezTo>
                    <a:pt x="100" y="651"/>
                    <a:pt x="0" y="703"/>
                    <a:pt x="0" y="703"/>
                  </a:cubicBezTo>
                  <a:lnTo>
                    <a:pt x="0" y="751"/>
                  </a:lnTo>
                  <a:cubicBezTo>
                    <a:pt x="0" y="1754"/>
                    <a:pt x="602" y="2957"/>
                    <a:pt x="1356" y="2957"/>
                  </a:cubicBezTo>
                  <a:cubicBezTo>
                    <a:pt x="2106" y="2957"/>
                    <a:pt x="2760" y="1754"/>
                    <a:pt x="2760" y="751"/>
                  </a:cubicBezTo>
                  <a:lnTo>
                    <a:pt x="2760" y="703"/>
                  </a:lnTo>
                  <a:cubicBezTo>
                    <a:pt x="2707" y="703"/>
                    <a:pt x="2659" y="651"/>
                    <a:pt x="2559" y="502"/>
                  </a:cubicBezTo>
                  <a:lnTo>
                    <a:pt x="2559" y="350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4"/>
            <p:cNvSpPr/>
            <p:nvPr/>
          </p:nvSpPr>
          <p:spPr>
            <a:xfrm>
              <a:off x="5859669" y="2867215"/>
              <a:ext cx="157611" cy="265926"/>
            </a:xfrm>
            <a:custGeom>
              <a:rect b="b" l="l" r="r" t="t"/>
              <a:pathLst>
                <a:path extrusionOk="0" h="2708" w="1605">
                  <a:moveTo>
                    <a:pt x="554" y="1"/>
                  </a:moveTo>
                  <a:lnTo>
                    <a:pt x="201" y="101"/>
                  </a:lnTo>
                  <a:cubicBezTo>
                    <a:pt x="201" y="153"/>
                    <a:pt x="201" y="201"/>
                    <a:pt x="153" y="253"/>
                  </a:cubicBezTo>
                  <a:cubicBezTo>
                    <a:pt x="100" y="402"/>
                    <a:pt x="0" y="454"/>
                    <a:pt x="0" y="454"/>
                  </a:cubicBezTo>
                  <a:lnTo>
                    <a:pt x="0" y="502"/>
                  </a:lnTo>
                  <a:cubicBezTo>
                    <a:pt x="0" y="1505"/>
                    <a:pt x="602" y="2708"/>
                    <a:pt x="1356" y="2708"/>
                  </a:cubicBezTo>
                  <a:cubicBezTo>
                    <a:pt x="1456" y="2708"/>
                    <a:pt x="1556" y="2708"/>
                    <a:pt x="1605" y="2660"/>
                  </a:cubicBezTo>
                  <a:cubicBezTo>
                    <a:pt x="955" y="2459"/>
                    <a:pt x="453" y="1404"/>
                    <a:pt x="453" y="502"/>
                  </a:cubicBezTo>
                  <a:cubicBezTo>
                    <a:pt x="453" y="354"/>
                    <a:pt x="502" y="153"/>
                    <a:pt x="554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4"/>
            <p:cNvSpPr/>
            <p:nvPr/>
          </p:nvSpPr>
          <p:spPr>
            <a:xfrm>
              <a:off x="5879309" y="2808100"/>
              <a:ext cx="226547" cy="69035"/>
            </a:xfrm>
            <a:custGeom>
              <a:rect b="b" l="l" r="r" t="t"/>
              <a:pathLst>
                <a:path extrusionOk="0" h="703" w="2307">
                  <a:moveTo>
                    <a:pt x="354" y="1"/>
                  </a:moveTo>
                  <a:cubicBezTo>
                    <a:pt x="302" y="1"/>
                    <a:pt x="253" y="1"/>
                    <a:pt x="253" y="53"/>
                  </a:cubicBezTo>
                  <a:cubicBezTo>
                    <a:pt x="101" y="101"/>
                    <a:pt x="53" y="454"/>
                    <a:pt x="1" y="703"/>
                  </a:cubicBezTo>
                  <a:lnTo>
                    <a:pt x="2307" y="703"/>
                  </a:lnTo>
                  <a:cubicBezTo>
                    <a:pt x="2307" y="454"/>
                    <a:pt x="2259" y="101"/>
                    <a:pt x="2106" y="53"/>
                  </a:cubicBezTo>
                  <a:cubicBezTo>
                    <a:pt x="2058" y="1"/>
                    <a:pt x="2058" y="1"/>
                    <a:pt x="2006" y="1"/>
                  </a:cubicBezTo>
                  <a:cubicBezTo>
                    <a:pt x="1858" y="1"/>
                    <a:pt x="1657" y="153"/>
                    <a:pt x="1156" y="153"/>
                  </a:cubicBezTo>
                  <a:cubicBezTo>
                    <a:pt x="703" y="153"/>
                    <a:pt x="502" y="1"/>
                    <a:pt x="354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4"/>
            <p:cNvSpPr/>
            <p:nvPr/>
          </p:nvSpPr>
          <p:spPr>
            <a:xfrm>
              <a:off x="5879309" y="2808100"/>
              <a:ext cx="113519" cy="69035"/>
            </a:xfrm>
            <a:custGeom>
              <a:rect b="b" l="l" r="r" t="t"/>
              <a:pathLst>
                <a:path extrusionOk="0" h="703" w="1156">
                  <a:moveTo>
                    <a:pt x="354" y="1"/>
                  </a:moveTo>
                  <a:cubicBezTo>
                    <a:pt x="302" y="1"/>
                    <a:pt x="253" y="1"/>
                    <a:pt x="253" y="53"/>
                  </a:cubicBezTo>
                  <a:cubicBezTo>
                    <a:pt x="101" y="101"/>
                    <a:pt x="53" y="454"/>
                    <a:pt x="1" y="703"/>
                  </a:cubicBezTo>
                  <a:lnTo>
                    <a:pt x="1156" y="703"/>
                  </a:lnTo>
                  <a:cubicBezTo>
                    <a:pt x="1003" y="703"/>
                    <a:pt x="903" y="554"/>
                    <a:pt x="903" y="402"/>
                  </a:cubicBezTo>
                  <a:cubicBezTo>
                    <a:pt x="903" y="302"/>
                    <a:pt x="1003" y="153"/>
                    <a:pt x="1156" y="153"/>
                  </a:cubicBezTo>
                  <a:cubicBezTo>
                    <a:pt x="703" y="153"/>
                    <a:pt x="502" y="1"/>
                    <a:pt x="354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4"/>
            <p:cNvSpPr/>
            <p:nvPr/>
          </p:nvSpPr>
          <p:spPr>
            <a:xfrm>
              <a:off x="5795839" y="3256377"/>
              <a:ext cx="118233" cy="49296"/>
            </a:xfrm>
            <a:custGeom>
              <a:rect b="b" l="l" r="r" t="t"/>
              <a:pathLst>
                <a:path extrusionOk="0" h="502" w="1204">
                  <a:moveTo>
                    <a:pt x="301" y="0"/>
                  </a:moveTo>
                  <a:cubicBezTo>
                    <a:pt x="149" y="0"/>
                    <a:pt x="0" y="101"/>
                    <a:pt x="0" y="249"/>
                  </a:cubicBezTo>
                  <a:cubicBezTo>
                    <a:pt x="0" y="349"/>
                    <a:pt x="149" y="502"/>
                    <a:pt x="301" y="502"/>
                  </a:cubicBezTo>
                  <a:lnTo>
                    <a:pt x="951" y="502"/>
                  </a:lnTo>
                  <a:cubicBezTo>
                    <a:pt x="1103" y="502"/>
                    <a:pt x="1204" y="349"/>
                    <a:pt x="1204" y="249"/>
                  </a:cubicBezTo>
                  <a:cubicBezTo>
                    <a:pt x="1204" y="101"/>
                    <a:pt x="1103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4"/>
            <p:cNvSpPr/>
            <p:nvPr/>
          </p:nvSpPr>
          <p:spPr>
            <a:xfrm>
              <a:off x="5795839" y="3256377"/>
              <a:ext cx="78855" cy="49296"/>
            </a:xfrm>
            <a:custGeom>
              <a:rect b="b" l="l" r="r" t="t"/>
              <a:pathLst>
                <a:path extrusionOk="0" h="502" w="803">
                  <a:moveTo>
                    <a:pt x="301" y="0"/>
                  </a:moveTo>
                  <a:cubicBezTo>
                    <a:pt x="149" y="0"/>
                    <a:pt x="0" y="101"/>
                    <a:pt x="0" y="249"/>
                  </a:cubicBezTo>
                  <a:cubicBezTo>
                    <a:pt x="0" y="349"/>
                    <a:pt x="149" y="502"/>
                    <a:pt x="301" y="502"/>
                  </a:cubicBezTo>
                  <a:lnTo>
                    <a:pt x="803" y="502"/>
                  </a:lnTo>
                  <a:cubicBezTo>
                    <a:pt x="702" y="502"/>
                    <a:pt x="550" y="349"/>
                    <a:pt x="550" y="249"/>
                  </a:cubicBezTo>
                  <a:cubicBezTo>
                    <a:pt x="550" y="101"/>
                    <a:pt x="702" y="0"/>
                    <a:pt x="803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4"/>
            <p:cNvSpPr/>
            <p:nvPr/>
          </p:nvSpPr>
          <p:spPr>
            <a:xfrm>
              <a:off x="5992729" y="2995267"/>
              <a:ext cx="152505" cy="98495"/>
            </a:xfrm>
            <a:custGeom>
              <a:rect b="b" l="l" r="r" t="t"/>
              <a:pathLst>
                <a:path extrusionOk="0" h="1003" w="1553">
                  <a:moveTo>
                    <a:pt x="1304" y="0"/>
                  </a:moveTo>
                  <a:lnTo>
                    <a:pt x="1304" y="453"/>
                  </a:lnTo>
                  <a:cubicBezTo>
                    <a:pt x="1304" y="602"/>
                    <a:pt x="1152" y="754"/>
                    <a:pt x="951" y="754"/>
                  </a:cubicBezTo>
                  <a:lnTo>
                    <a:pt x="149" y="754"/>
                  </a:lnTo>
                  <a:cubicBezTo>
                    <a:pt x="49" y="754"/>
                    <a:pt x="1" y="802"/>
                    <a:pt x="1" y="903"/>
                  </a:cubicBezTo>
                  <a:cubicBezTo>
                    <a:pt x="1" y="955"/>
                    <a:pt x="49" y="1003"/>
                    <a:pt x="149" y="1003"/>
                  </a:cubicBezTo>
                  <a:lnTo>
                    <a:pt x="951" y="1003"/>
                  </a:lnTo>
                  <a:cubicBezTo>
                    <a:pt x="1304" y="1003"/>
                    <a:pt x="1553" y="754"/>
                    <a:pt x="1553" y="453"/>
                  </a:cubicBezTo>
                  <a:lnTo>
                    <a:pt x="155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4"/>
            <p:cNvSpPr/>
            <p:nvPr/>
          </p:nvSpPr>
          <p:spPr>
            <a:xfrm>
              <a:off x="6115675" y="2896773"/>
              <a:ext cx="83961" cy="138953"/>
            </a:xfrm>
            <a:custGeom>
              <a:rect b="b" l="l" r="r" t="t"/>
              <a:pathLst>
                <a:path extrusionOk="0" h="1415" w="855">
                  <a:moveTo>
                    <a:pt x="201" y="0"/>
                  </a:moveTo>
                  <a:lnTo>
                    <a:pt x="0" y="1356"/>
                  </a:lnTo>
                  <a:lnTo>
                    <a:pt x="301" y="1404"/>
                  </a:lnTo>
                  <a:cubicBezTo>
                    <a:pt x="329" y="1411"/>
                    <a:pt x="355" y="1415"/>
                    <a:pt x="381" y="1415"/>
                  </a:cubicBezTo>
                  <a:cubicBezTo>
                    <a:pt x="541" y="1415"/>
                    <a:pt x="661" y="1284"/>
                    <a:pt x="702" y="1156"/>
                  </a:cubicBezTo>
                  <a:lnTo>
                    <a:pt x="802" y="454"/>
                  </a:lnTo>
                  <a:cubicBezTo>
                    <a:pt x="855" y="301"/>
                    <a:pt x="754" y="101"/>
                    <a:pt x="554" y="101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4"/>
            <p:cNvSpPr/>
            <p:nvPr/>
          </p:nvSpPr>
          <p:spPr>
            <a:xfrm>
              <a:off x="6115675" y="2960995"/>
              <a:ext cx="78855" cy="74730"/>
            </a:xfrm>
            <a:custGeom>
              <a:rect b="b" l="l" r="r" t="t"/>
              <a:pathLst>
                <a:path extrusionOk="0" h="761" w="803">
                  <a:moveTo>
                    <a:pt x="802" y="0"/>
                  </a:moveTo>
                  <a:cubicBezTo>
                    <a:pt x="761" y="128"/>
                    <a:pt x="642" y="259"/>
                    <a:pt x="481" y="259"/>
                  </a:cubicBezTo>
                  <a:cubicBezTo>
                    <a:pt x="455" y="259"/>
                    <a:pt x="429" y="256"/>
                    <a:pt x="401" y="249"/>
                  </a:cubicBezTo>
                  <a:lnTo>
                    <a:pt x="52" y="201"/>
                  </a:lnTo>
                  <a:lnTo>
                    <a:pt x="0" y="702"/>
                  </a:lnTo>
                  <a:lnTo>
                    <a:pt x="301" y="750"/>
                  </a:lnTo>
                  <a:cubicBezTo>
                    <a:pt x="329" y="757"/>
                    <a:pt x="355" y="761"/>
                    <a:pt x="381" y="761"/>
                  </a:cubicBezTo>
                  <a:cubicBezTo>
                    <a:pt x="541" y="761"/>
                    <a:pt x="661" y="630"/>
                    <a:pt x="702" y="502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4"/>
            <p:cNvSpPr/>
            <p:nvPr/>
          </p:nvSpPr>
          <p:spPr>
            <a:xfrm>
              <a:off x="6101043" y="2892060"/>
              <a:ext cx="49395" cy="147791"/>
            </a:xfrm>
            <a:custGeom>
              <a:rect b="b" l="l" r="r" t="t"/>
              <a:pathLst>
                <a:path extrusionOk="0" h="1505" w="503">
                  <a:moveTo>
                    <a:pt x="402" y="0"/>
                  </a:moveTo>
                  <a:cubicBezTo>
                    <a:pt x="302" y="0"/>
                    <a:pt x="249" y="48"/>
                    <a:pt x="249" y="101"/>
                  </a:cubicBezTo>
                  <a:lnTo>
                    <a:pt x="1" y="1352"/>
                  </a:lnTo>
                  <a:cubicBezTo>
                    <a:pt x="1" y="1404"/>
                    <a:pt x="49" y="1452"/>
                    <a:pt x="101" y="1504"/>
                  </a:cubicBezTo>
                  <a:cubicBezTo>
                    <a:pt x="201" y="1504"/>
                    <a:pt x="249" y="1452"/>
                    <a:pt x="249" y="1404"/>
                  </a:cubicBezTo>
                  <a:lnTo>
                    <a:pt x="502" y="149"/>
                  </a:lnTo>
                  <a:cubicBezTo>
                    <a:pt x="502" y="48"/>
                    <a:pt x="450" y="0"/>
                    <a:pt x="402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p64"/>
          <p:cNvGrpSpPr/>
          <p:nvPr/>
        </p:nvGrpSpPr>
        <p:grpSpPr>
          <a:xfrm>
            <a:off x="7736180" y="3199461"/>
            <a:ext cx="589093" cy="589095"/>
            <a:chOff x="5245982" y="1320800"/>
            <a:chExt cx="840840" cy="840844"/>
          </a:xfrm>
        </p:grpSpPr>
        <p:sp>
          <p:nvSpPr>
            <p:cNvPr id="2219" name="Google Shape;2219;p64"/>
            <p:cNvSpPr/>
            <p:nvPr/>
          </p:nvSpPr>
          <p:spPr>
            <a:xfrm>
              <a:off x="5280009" y="1320800"/>
              <a:ext cx="772395" cy="840840"/>
            </a:xfrm>
            <a:custGeom>
              <a:rect b="b" l="l" r="r" t="t"/>
              <a:pathLst>
                <a:path extrusionOk="0" h="8624" w="7922">
                  <a:moveTo>
                    <a:pt x="3963" y="1"/>
                  </a:moveTo>
                  <a:cubicBezTo>
                    <a:pt x="2158" y="1"/>
                    <a:pt x="654" y="1051"/>
                    <a:pt x="0" y="2608"/>
                  </a:cubicBezTo>
                  <a:lnTo>
                    <a:pt x="0" y="5965"/>
                  </a:lnTo>
                  <a:cubicBezTo>
                    <a:pt x="654" y="7521"/>
                    <a:pt x="2158" y="8624"/>
                    <a:pt x="3963" y="8624"/>
                  </a:cubicBezTo>
                  <a:cubicBezTo>
                    <a:pt x="5768" y="8624"/>
                    <a:pt x="7272" y="7521"/>
                    <a:pt x="7922" y="5965"/>
                  </a:cubicBezTo>
                  <a:lnTo>
                    <a:pt x="7922" y="2608"/>
                  </a:lnTo>
                  <a:cubicBezTo>
                    <a:pt x="7272" y="1051"/>
                    <a:pt x="5768" y="1"/>
                    <a:pt x="396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4"/>
            <p:cNvSpPr/>
            <p:nvPr/>
          </p:nvSpPr>
          <p:spPr>
            <a:xfrm>
              <a:off x="5245982" y="1442871"/>
              <a:ext cx="840840" cy="591728"/>
            </a:xfrm>
            <a:custGeom>
              <a:rect b="b" l="l" r="r" t="t"/>
              <a:pathLst>
                <a:path extrusionOk="0" h="6069" w="8624">
                  <a:moveTo>
                    <a:pt x="1805" y="0"/>
                  </a:moveTo>
                  <a:cubicBezTo>
                    <a:pt x="1805" y="754"/>
                    <a:pt x="1204" y="1356"/>
                    <a:pt x="449" y="1356"/>
                  </a:cubicBezTo>
                  <a:lnTo>
                    <a:pt x="349" y="1356"/>
                  </a:lnTo>
                  <a:cubicBezTo>
                    <a:pt x="101" y="1857"/>
                    <a:pt x="0" y="2459"/>
                    <a:pt x="0" y="3060"/>
                  </a:cubicBezTo>
                  <a:cubicBezTo>
                    <a:pt x="0" y="3662"/>
                    <a:pt x="101" y="4211"/>
                    <a:pt x="349" y="4713"/>
                  </a:cubicBezTo>
                  <a:lnTo>
                    <a:pt x="449" y="4713"/>
                  </a:lnTo>
                  <a:cubicBezTo>
                    <a:pt x="1204" y="4713"/>
                    <a:pt x="1805" y="5314"/>
                    <a:pt x="1805" y="6068"/>
                  </a:cubicBezTo>
                  <a:lnTo>
                    <a:pt x="6819" y="6068"/>
                  </a:lnTo>
                  <a:cubicBezTo>
                    <a:pt x="6819" y="5314"/>
                    <a:pt x="7420" y="4713"/>
                    <a:pt x="8170" y="4713"/>
                  </a:cubicBezTo>
                  <a:lnTo>
                    <a:pt x="8271" y="4713"/>
                  </a:lnTo>
                  <a:cubicBezTo>
                    <a:pt x="8523" y="4211"/>
                    <a:pt x="8624" y="3662"/>
                    <a:pt x="8624" y="3060"/>
                  </a:cubicBezTo>
                  <a:cubicBezTo>
                    <a:pt x="8624" y="2459"/>
                    <a:pt x="8523" y="1857"/>
                    <a:pt x="8271" y="1356"/>
                  </a:cubicBezTo>
                  <a:lnTo>
                    <a:pt x="8170" y="1356"/>
                  </a:lnTo>
                  <a:cubicBezTo>
                    <a:pt x="7420" y="1356"/>
                    <a:pt x="6819" y="754"/>
                    <a:pt x="6819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4"/>
            <p:cNvSpPr/>
            <p:nvPr/>
          </p:nvSpPr>
          <p:spPr>
            <a:xfrm>
              <a:off x="5333927" y="1442871"/>
              <a:ext cx="664950" cy="591728"/>
            </a:xfrm>
            <a:custGeom>
              <a:rect b="b" l="l" r="r" t="t"/>
              <a:pathLst>
                <a:path extrusionOk="0" h="6069" w="6820">
                  <a:moveTo>
                    <a:pt x="903" y="0"/>
                  </a:moveTo>
                  <a:cubicBezTo>
                    <a:pt x="903" y="602"/>
                    <a:pt x="502" y="1055"/>
                    <a:pt x="1" y="1255"/>
                  </a:cubicBezTo>
                  <a:cubicBezTo>
                    <a:pt x="302" y="1504"/>
                    <a:pt x="550" y="2206"/>
                    <a:pt x="550" y="3060"/>
                  </a:cubicBezTo>
                  <a:cubicBezTo>
                    <a:pt x="550" y="3911"/>
                    <a:pt x="302" y="4612"/>
                    <a:pt x="1" y="4813"/>
                  </a:cubicBezTo>
                  <a:cubicBezTo>
                    <a:pt x="502" y="5013"/>
                    <a:pt x="903" y="5515"/>
                    <a:pt x="903" y="6068"/>
                  </a:cubicBezTo>
                  <a:lnTo>
                    <a:pt x="5917" y="6068"/>
                  </a:lnTo>
                  <a:cubicBezTo>
                    <a:pt x="5917" y="5515"/>
                    <a:pt x="6318" y="5013"/>
                    <a:pt x="6819" y="4813"/>
                  </a:cubicBezTo>
                  <a:cubicBezTo>
                    <a:pt x="6518" y="4612"/>
                    <a:pt x="6266" y="3911"/>
                    <a:pt x="6266" y="3060"/>
                  </a:cubicBezTo>
                  <a:cubicBezTo>
                    <a:pt x="6266" y="2206"/>
                    <a:pt x="6518" y="1504"/>
                    <a:pt x="6819" y="1255"/>
                  </a:cubicBezTo>
                  <a:cubicBezTo>
                    <a:pt x="6318" y="1055"/>
                    <a:pt x="5917" y="602"/>
                    <a:pt x="5917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4"/>
            <p:cNvSpPr/>
            <p:nvPr/>
          </p:nvSpPr>
          <p:spPr>
            <a:xfrm>
              <a:off x="5421970" y="1320800"/>
              <a:ext cx="488865" cy="840840"/>
            </a:xfrm>
            <a:custGeom>
              <a:rect b="b" l="l" r="r" t="t"/>
              <a:pathLst>
                <a:path extrusionOk="0" h="8624" w="5014">
                  <a:moveTo>
                    <a:pt x="1151" y="1"/>
                  </a:moveTo>
                  <a:cubicBezTo>
                    <a:pt x="501" y="1"/>
                    <a:pt x="0" y="502"/>
                    <a:pt x="0" y="1152"/>
                  </a:cubicBezTo>
                  <a:lnTo>
                    <a:pt x="0" y="7421"/>
                  </a:lnTo>
                  <a:cubicBezTo>
                    <a:pt x="0" y="8070"/>
                    <a:pt x="501" y="8624"/>
                    <a:pt x="1151" y="8624"/>
                  </a:cubicBezTo>
                  <a:lnTo>
                    <a:pt x="3859" y="8624"/>
                  </a:lnTo>
                  <a:cubicBezTo>
                    <a:pt x="4512" y="8624"/>
                    <a:pt x="5014" y="8070"/>
                    <a:pt x="5014" y="7421"/>
                  </a:cubicBezTo>
                  <a:lnTo>
                    <a:pt x="5014" y="1152"/>
                  </a:lnTo>
                  <a:cubicBezTo>
                    <a:pt x="5014" y="502"/>
                    <a:pt x="4512" y="1"/>
                    <a:pt x="3859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4"/>
            <p:cNvSpPr/>
            <p:nvPr/>
          </p:nvSpPr>
          <p:spPr>
            <a:xfrm>
              <a:off x="5421970" y="1741224"/>
              <a:ext cx="488865" cy="420420"/>
            </a:xfrm>
            <a:custGeom>
              <a:rect b="b" l="l" r="r" t="t"/>
              <a:pathLst>
                <a:path extrusionOk="0" h="4312" w="5014">
                  <a:moveTo>
                    <a:pt x="0" y="0"/>
                  </a:moveTo>
                  <a:lnTo>
                    <a:pt x="0" y="3109"/>
                  </a:lnTo>
                  <a:cubicBezTo>
                    <a:pt x="0" y="3758"/>
                    <a:pt x="501" y="4312"/>
                    <a:pt x="1151" y="4312"/>
                  </a:cubicBezTo>
                  <a:lnTo>
                    <a:pt x="3859" y="4312"/>
                  </a:lnTo>
                  <a:cubicBezTo>
                    <a:pt x="4512" y="4312"/>
                    <a:pt x="5014" y="3758"/>
                    <a:pt x="5014" y="3109"/>
                  </a:cubicBezTo>
                  <a:lnTo>
                    <a:pt x="5014" y="0"/>
                  </a:lnTo>
                  <a:cubicBezTo>
                    <a:pt x="5014" y="149"/>
                    <a:pt x="4861" y="301"/>
                    <a:pt x="4713" y="301"/>
                  </a:cubicBezTo>
                  <a:cubicBezTo>
                    <a:pt x="4512" y="301"/>
                    <a:pt x="4360" y="149"/>
                    <a:pt x="4360" y="0"/>
                  </a:cubicBezTo>
                  <a:lnTo>
                    <a:pt x="650" y="0"/>
                  </a:lnTo>
                  <a:cubicBezTo>
                    <a:pt x="650" y="149"/>
                    <a:pt x="501" y="301"/>
                    <a:pt x="301" y="301"/>
                  </a:cubicBezTo>
                  <a:cubicBezTo>
                    <a:pt x="149" y="301"/>
                    <a:pt x="0" y="149"/>
                    <a:pt x="0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4"/>
            <p:cNvSpPr/>
            <p:nvPr/>
          </p:nvSpPr>
          <p:spPr>
            <a:xfrm>
              <a:off x="5485248" y="1384176"/>
              <a:ext cx="361822" cy="709020"/>
            </a:xfrm>
            <a:custGeom>
              <a:rect b="b" l="l" r="r" t="t"/>
              <a:pathLst>
                <a:path extrusionOk="0" h="7272" w="3711">
                  <a:moveTo>
                    <a:pt x="354" y="0"/>
                  </a:moveTo>
                  <a:cubicBezTo>
                    <a:pt x="153" y="0"/>
                    <a:pt x="1" y="153"/>
                    <a:pt x="1" y="353"/>
                  </a:cubicBezTo>
                  <a:lnTo>
                    <a:pt x="1" y="6971"/>
                  </a:lnTo>
                  <a:cubicBezTo>
                    <a:pt x="1" y="7120"/>
                    <a:pt x="153" y="7272"/>
                    <a:pt x="354" y="7272"/>
                  </a:cubicBezTo>
                  <a:lnTo>
                    <a:pt x="3362" y="7272"/>
                  </a:lnTo>
                  <a:cubicBezTo>
                    <a:pt x="3562" y="7272"/>
                    <a:pt x="3711" y="7120"/>
                    <a:pt x="3711" y="6971"/>
                  </a:cubicBezTo>
                  <a:lnTo>
                    <a:pt x="3711" y="353"/>
                  </a:lnTo>
                  <a:cubicBezTo>
                    <a:pt x="3711" y="153"/>
                    <a:pt x="3562" y="0"/>
                    <a:pt x="3362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4"/>
            <p:cNvSpPr/>
            <p:nvPr/>
          </p:nvSpPr>
          <p:spPr>
            <a:xfrm>
              <a:off x="5485248" y="1848768"/>
              <a:ext cx="361822" cy="244433"/>
            </a:xfrm>
            <a:custGeom>
              <a:rect b="b" l="l" r="r" t="t"/>
              <a:pathLst>
                <a:path extrusionOk="0" h="2507" w="3711">
                  <a:moveTo>
                    <a:pt x="1" y="0"/>
                  </a:moveTo>
                  <a:lnTo>
                    <a:pt x="1" y="2206"/>
                  </a:lnTo>
                  <a:cubicBezTo>
                    <a:pt x="1" y="2355"/>
                    <a:pt x="153" y="2507"/>
                    <a:pt x="354" y="2507"/>
                  </a:cubicBezTo>
                  <a:lnTo>
                    <a:pt x="3362" y="2507"/>
                  </a:lnTo>
                  <a:cubicBezTo>
                    <a:pt x="3562" y="2507"/>
                    <a:pt x="3711" y="2355"/>
                    <a:pt x="3711" y="2206"/>
                  </a:cubicBezTo>
                  <a:lnTo>
                    <a:pt x="3711" y="0"/>
                  </a:lnTo>
                  <a:cubicBezTo>
                    <a:pt x="3711" y="100"/>
                    <a:pt x="3611" y="201"/>
                    <a:pt x="3562" y="201"/>
                  </a:cubicBezTo>
                  <a:cubicBezTo>
                    <a:pt x="3462" y="201"/>
                    <a:pt x="3362" y="100"/>
                    <a:pt x="3362" y="0"/>
                  </a:cubicBezTo>
                  <a:lnTo>
                    <a:pt x="354" y="0"/>
                  </a:lnTo>
                  <a:cubicBezTo>
                    <a:pt x="354" y="100"/>
                    <a:pt x="254" y="201"/>
                    <a:pt x="153" y="201"/>
                  </a:cubicBezTo>
                  <a:cubicBezTo>
                    <a:pt x="101" y="201"/>
                    <a:pt x="1" y="100"/>
                    <a:pt x="1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4"/>
            <p:cNvSpPr/>
            <p:nvPr/>
          </p:nvSpPr>
          <p:spPr>
            <a:xfrm>
              <a:off x="5617459" y="1428344"/>
              <a:ext cx="166335" cy="29445"/>
            </a:xfrm>
            <a:custGeom>
              <a:rect b="b" l="l" r="r" t="t"/>
              <a:pathLst>
                <a:path extrusionOk="0" h="302" w="1706">
                  <a:moveTo>
                    <a:pt x="149" y="1"/>
                  </a:moveTo>
                  <a:cubicBezTo>
                    <a:pt x="49" y="1"/>
                    <a:pt x="1" y="49"/>
                    <a:pt x="1" y="149"/>
                  </a:cubicBezTo>
                  <a:cubicBezTo>
                    <a:pt x="1" y="249"/>
                    <a:pt x="49" y="301"/>
                    <a:pt x="149" y="301"/>
                  </a:cubicBezTo>
                  <a:lnTo>
                    <a:pt x="1505" y="301"/>
                  </a:lnTo>
                  <a:cubicBezTo>
                    <a:pt x="1605" y="301"/>
                    <a:pt x="1705" y="249"/>
                    <a:pt x="1705" y="149"/>
                  </a:cubicBezTo>
                  <a:cubicBezTo>
                    <a:pt x="1705" y="49"/>
                    <a:pt x="1605" y="1"/>
                    <a:pt x="1505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4"/>
            <p:cNvSpPr/>
            <p:nvPr/>
          </p:nvSpPr>
          <p:spPr>
            <a:xfrm>
              <a:off x="5617459" y="1428344"/>
              <a:ext cx="82972" cy="29445"/>
            </a:xfrm>
            <a:custGeom>
              <a:rect b="b" l="l" r="r" t="t"/>
              <a:pathLst>
                <a:path extrusionOk="0" h="302" w="851">
                  <a:moveTo>
                    <a:pt x="149" y="1"/>
                  </a:moveTo>
                  <a:cubicBezTo>
                    <a:pt x="49" y="1"/>
                    <a:pt x="1" y="49"/>
                    <a:pt x="1" y="149"/>
                  </a:cubicBezTo>
                  <a:cubicBezTo>
                    <a:pt x="1" y="249"/>
                    <a:pt x="49" y="301"/>
                    <a:pt x="149" y="301"/>
                  </a:cubicBezTo>
                  <a:lnTo>
                    <a:pt x="851" y="301"/>
                  </a:lnTo>
                  <a:cubicBezTo>
                    <a:pt x="751" y="301"/>
                    <a:pt x="650" y="249"/>
                    <a:pt x="650" y="149"/>
                  </a:cubicBezTo>
                  <a:cubicBezTo>
                    <a:pt x="650" y="49"/>
                    <a:pt x="751" y="1"/>
                    <a:pt x="851" y="1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4"/>
            <p:cNvSpPr/>
            <p:nvPr/>
          </p:nvSpPr>
          <p:spPr>
            <a:xfrm>
              <a:off x="5549014" y="1428344"/>
              <a:ext cx="34125" cy="29445"/>
            </a:xfrm>
            <a:custGeom>
              <a:rect b="b" l="l" r="r" t="t"/>
              <a:pathLst>
                <a:path extrusionOk="0" h="302" w="350">
                  <a:moveTo>
                    <a:pt x="201" y="1"/>
                  </a:moveTo>
                  <a:cubicBezTo>
                    <a:pt x="101" y="1"/>
                    <a:pt x="1" y="49"/>
                    <a:pt x="1" y="149"/>
                  </a:cubicBezTo>
                  <a:cubicBezTo>
                    <a:pt x="1" y="249"/>
                    <a:pt x="101" y="301"/>
                    <a:pt x="201" y="301"/>
                  </a:cubicBezTo>
                  <a:cubicBezTo>
                    <a:pt x="301" y="301"/>
                    <a:pt x="350" y="249"/>
                    <a:pt x="350" y="149"/>
                  </a:cubicBezTo>
                  <a:cubicBezTo>
                    <a:pt x="350" y="49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4"/>
            <p:cNvSpPr/>
            <p:nvPr/>
          </p:nvSpPr>
          <p:spPr>
            <a:xfrm>
              <a:off x="5519666" y="1501469"/>
              <a:ext cx="293378" cy="445088"/>
            </a:xfrm>
            <a:custGeom>
              <a:rect b="b" l="l" r="r" t="t"/>
              <a:pathLst>
                <a:path extrusionOk="0" h="4565" w="3009">
                  <a:moveTo>
                    <a:pt x="149" y="1"/>
                  </a:moveTo>
                  <a:cubicBezTo>
                    <a:pt x="49" y="1"/>
                    <a:pt x="1" y="53"/>
                    <a:pt x="1" y="153"/>
                  </a:cubicBezTo>
                  <a:lnTo>
                    <a:pt x="1" y="4412"/>
                  </a:lnTo>
                  <a:cubicBezTo>
                    <a:pt x="1" y="4513"/>
                    <a:pt x="49" y="4565"/>
                    <a:pt x="149" y="4565"/>
                  </a:cubicBezTo>
                  <a:lnTo>
                    <a:pt x="2857" y="4565"/>
                  </a:lnTo>
                  <a:cubicBezTo>
                    <a:pt x="2957" y="4565"/>
                    <a:pt x="3009" y="4513"/>
                    <a:pt x="3009" y="4412"/>
                  </a:cubicBezTo>
                  <a:lnTo>
                    <a:pt x="3009" y="153"/>
                  </a:lnTo>
                  <a:cubicBezTo>
                    <a:pt x="3009" y="53"/>
                    <a:pt x="2957" y="1"/>
                    <a:pt x="2857" y="1"/>
                  </a:cubicBezTo>
                  <a:close/>
                </a:path>
              </a:pathLst>
            </a:custGeom>
            <a:solidFill>
              <a:srgbClr val="EB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4"/>
            <p:cNvSpPr/>
            <p:nvPr/>
          </p:nvSpPr>
          <p:spPr>
            <a:xfrm>
              <a:off x="5519666" y="1501469"/>
              <a:ext cx="83070" cy="445088"/>
            </a:xfrm>
            <a:custGeom>
              <a:rect b="b" l="l" r="r" t="t"/>
              <a:pathLst>
                <a:path extrusionOk="0" h="4565" w="852">
                  <a:moveTo>
                    <a:pt x="149" y="1"/>
                  </a:moveTo>
                  <a:cubicBezTo>
                    <a:pt x="49" y="1"/>
                    <a:pt x="1" y="53"/>
                    <a:pt x="1" y="153"/>
                  </a:cubicBezTo>
                  <a:lnTo>
                    <a:pt x="1" y="4412"/>
                  </a:lnTo>
                  <a:cubicBezTo>
                    <a:pt x="1" y="4513"/>
                    <a:pt x="49" y="4565"/>
                    <a:pt x="149" y="4565"/>
                  </a:cubicBezTo>
                  <a:lnTo>
                    <a:pt x="851" y="4565"/>
                  </a:lnTo>
                  <a:cubicBezTo>
                    <a:pt x="751" y="4565"/>
                    <a:pt x="651" y="4513"/>
                    <a:pt x="651" y="4412"/>
                  </a:cubicBezTo>
                  <a:lnTo>
                    <a:pt x="651" y="153"/>
                  </a:lnTo>
                  <a:cubicBezTo>
                    <a:pt x="651" y="53"/>
                    <a:pt x="751" y="1"/>
                    <a:pt x="851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4"/>
            <p:cNvSpPr/>
            <p:nvPr/>
          </p:nvSpPr>
          <p:spPr>
            <a:xfrm>
              <a:off x="5627209" y="1980491"/>
              <a:ext cx="78293" cy="83460"/>
            </a:xfrm>
            <a:custGeom>
              <a:rect b="b" l="l" r="r" t="t"/>
              <a:pathLst>
                <a:path extrusionOk="0" h="856" w="803">
                  <a:moveTo>
                    <a:pt x="402" y="1"/>
                  </a:moveTo>
                  <a:cubicBezTo>
                    <a:pt x="149" y="1"/>
                    <a:pt x="1" y="201"/>
                    <a:pt x="1" y="402"/>
                  </a:cubicBezTo>
                  <a:cubicBezTo>
                    <a:pt x="1" y="655"/>
                    <a:pt x="149" y="855"/>
                    <a:pt x="402" y="855"/>
                  </a:cubicBezTo>
                  <a:cubicBezTo>
                    <a:pt x="651" y="855"/>
                    <a:pt x="803" y="655"/>
                    <a:pt x="803" y="402"/>
                  </a:cubicBezTo>
                  <a:cubicBezTo>
                    <a:pt x="803" y="201"/>
                    <a:pt x="651" y="1"/>
                    <a:pt x="402" y="1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4"/>
            <p:cNvSpPr/>
            <p:nvPr/>
          </p:nvSpPr>
          <p:spPr>
            <a:xfrm>
              <a:off x="5519666" y="1770572"/>
              <a:ext cx="293378" cy="112320"/>
            </a:xfrm>
            <a:custGeom>
              <a:rect b="b" l="l" r="r" t="t"/>
              <a:pathLst>
                <a:path extrusionOk="0" h="1152" w="3009">
                  <a:moveTo>
                    <a:pt x="1104" y="0"/>
                  </a:moveTo>
                  <a:cubicBezTo>
                    <a:pt x="1004" y="0"/>
                    <a:pt x="903" y="48"/>
                    <a:pt x="903" y="148"/>
                  </a:cubicBezTo>
                  <a:lnTo>
                    <a:pt x="651" y="802"/>
                  </a:lnTo>
                  <a:lnTo>
                    <a:pt x="602" y="602"/>
                  </a:lnTo>
                  <a:cubicBezTo>
                    <a:pt x="550" y="501"/>
                    <a:pt x="502" y="449"/>
                    <a:pt x="402" y="449"/>
                  </a:cubicBezTo>
                  <a:lnTo>
                    <a:pt x="1" y="449"/>
                  </a:lnTo>
                  <a:lnTo>
                    <a:pt x="1" y="702"/>
                  </a:lnTo>
                  <a:lnTo>
                    <a:pt x="350" y="702"/>
                  </a:lnTo>
                  <a:lnTo>
                    <a:pt x="450" y="1051"/>
                  </a:lnTo>
                  <a:cubicBezTo>
                    <a:pt x="502" y="1103"/>
                    <a:pt x="550" y="1151"/>
                    <a:pt x="651" y="1151"/>
                  </a:cubicBezTo>
                  <a:cubicBezTo>
                    <a:pt x="751" y="1151"/>
                    <a:pt x="851" y="1103"/>
                    <a:pt x="851" y="1051"/>
                  </a:cubicBezTo>
                  <a:lnTo>
                    <a:pt x="1104" y="349"/>
                  </a:lnTo>
                  <a:lnTo>
                    <a:pt x="1304" y="1051"/>
                  </a:lnTo>
                  <a:cubicBezTo>
                    <a:pt x="1352" y="1103"/>
                    <a:pt x="1405" y="1151"/>
                    <a:pt x="1505" y="1151"/>
                  </a:cubicBezTo>
                  <a:cubicBezTo>
                    <a:pt x="1605" y="1151"/>
                    <a:pt x="1653" y="1103"/>
                    <a:pt x="1705" y="1051"/>
                  </a:cubicBezTo>
                  <a:lnTo>
                    <a:pt x="1906" y="349"/>
                  </a:lnTo>
                  <a:lnTo>
                    <a:pt x="2155" y="1051"/>
                  </a:lnTo>
                  <a:cubicBezTo>
                    <a:pt x="2155" y="1103"/>
                    <a:pt x="2255" y="1151"/>
                    <a:pt x="2355" y="1151"/>
                  </a:cubicBezTo>
                  <a:cubicBezTo>
                    <a:pt x="2455" y="1151"/>
                    <a:pt x="2508" y="1103"/>
                    <a:pt x="2556" y="1051"/>
                  </a:cubicBezTo>
                  <a:lnTo>
                    <a:pt x="2656" y="650"/>
                  </a:lnTo>
                  <a:lnTo>
                    <a:pt x="3009" y="650"/>
                  </a:lnTo>
                  <a:lnTo>
                    <a:pt x="3009" y="401"/>
                  </a:lnTo>
                  <a:lnTo>
                    <a:pt x="2608" y="401"/>
                  </a:lnTo>
                  <a:cubicBezTo>
                    <a:pt x="2508" y="401"/>
                    <a:pt x="2455" y="501"/>
                    <a:pt x="2407" y="550"/>
                  </a:cubicBezTo>
                  <a:lnTo>
                    <a:pt x="2355" y="802"/>
                  </a:lnTo>
                  <a:lnTo>
                    <a:pt x="2107" y="148"/>
                  </a:lnTo>
                  <a:cubicBezTo>
                    <a:pt x="2107" y="48"/>
                    <a:pt x="2006" y="0"/>
                    <a:pt x="1906" y="0"/>
                  </a:cubicBezTo>
                  <a:cubicBezTo>
                    <a:pt x="1806" y="0"/>
                    <a:pt x="1754" y="48"/>
                    <a:pt x="1705" y="148"/>
                  </a:cubicBezTo>
                  <a:lnTo>
                    <a:pt x="1505" y="802"/>
                  </a:lnTo>
                  <a:lnTo>
                    <a:pt x="1304" y="148"/>
                  </a:lnTo>
                  <a:cubicBezTo>
                    <a:pt x="1252" y="48"/>
                    <a:pt x="1204" y="0"/>
                    <a:pt x="1104" y="0"/>
                  </a:cubicBezTo>
                  <a:close/>
                </a:path>
              </a:pathLst>
            </a:custGeom>
            <a:solidFill>
              <a:srgbClr val="A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4"/>
            <p:cNvSpPr/>
            <p:nvPr/>
          </p:nvSpPr>
          <p:spPr>
            <a:xfrm>
              <a:off x="5558764" y="1551682"/>
              <a:ext cx="215182" cy="170040"/>
            </a:xfrm>
            <a:custGeom>
              <a:rect b="b" l="l" r="r" t="t"/>
              <a:pathLst>
                <a:path extrusionOk="0" h="1744" w="2207">
                  <a:moveTo>
                    <a:pt x="605" y="1"/>
                  </a:moveTo>
                  <a:cubicBezTo>
                    <a:pt x="541" y="1"/>
                    <a:pt x="473" y="12"/>
                    <a:pt x="402" y="39"/>
                  </a:cubicBezTo>
                  <a:cubicBezTo>
                    <a:pt x="1" y="240"/>
                    <a:pt x="1" y="789"/>
                    <a:pt x="350" y="1190"/>
                  </a:cubicBezTo>
                  <a:cubicBezTo>
                    <a:pt x="703" y="1591"/>
                    <a:pt x="1004" y="1744"/>
                    <a:pt x="1104" y="1744"/>
                  </a:cubicBezTo>
                  <a:cubicBezTo>
                    <a:pt x="1204" y="1744"/>
                    <a:pt x="1505" y="1591"/>
                    <a:pt x="1854" y="1190"/>
                  </a:cubicBezTo>
                  <a:cubicBezTo>
                    <a:pt x="2207" y="789"/>
                    <a:pt x="2207" y="240"/>
                    <a:pt x="1806" y="39"/>
                  </a:cubicBezTo>
                  <a:cubicBezTo>
                    <a:pt x="1735" y="12"/>
                    <a:pt x="1667" y="1"/>
                    <a:pt x="1603" y="1"/>
                  </a:cubicBezTo>
                  <a:cubicBezTo>
                    <a:pt x="1307" y="1"/>
                    <a:pt x="1104" y="240"/>
                    <a:pt x="1104" y="240"/>
                  </a:cubicBezTo>
                  <a:cubicBezTo>
                    <a:pt x="1104" y="240"/>
                    <a:pt x="900" y="1"/>
                    <a:pt x="605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4"/>
            <p:cNvSpPr/>
            <p:nvPr/>
          </p:nvSpPr>
          <p:spPr>
            <a:xfrm>
              <a:off x="5558764" y="1551682"/>
              <a:ext cx="127238" cy="170040"/>
            </a:xfrm>
            <a:custGeom>
              <a:rect b="b" l="l" r="r" t="t"/>
              <a:pathLst>
                <a:path extrusionOk="0" h="1744" w="1305">
                  <a:moveTo>
                    <a:pt x="627" y="0"/>
                  </a:moveTo>
                  <a:cubicBezTo>
                    <a:pt x="551" y="0"/>
                    <a:pt x="476" y="13"/>
                    <a:pt x="402" y="39"/>
                  </a:cubicBezTo>
                  <a:cubicBezTo>
                    <a:pt x="1" y="240"/>
                    <a:pt x="1" y="789"/>
                    <a:pt x="350" y="1190"/>
                  </a:cubicBezTo>
                  <a:cubicBezTo>
                    <a:pt x="703" y="1591"/>
                    <a:pt x="1004" y="1744"/>
                    <a:pt x="1104" y="1744"/>
                  </a:cubicBezTo>
                  <a:cubicBezTo>
                    <a:pt x="1152" y="1744"/>
                    <a:pt x="1204" y="1692"/>
                    <a:pt x="1304" y="1643"/>
                  </a:cubicBezTo>
                  <a:cubicBezTo>
                    <a:pt x="1204" y="1543"/>
                    <a:pt x="1004" y="1391"/>
                    <a:pt x="803" y="1190"/>
                  </a:cubicBezTo>
                  <a:cubicBezTo>
                    <a:pt x="450" y="789"/>
                    <a:pt x="450" y="240"/>
                    <a:pt x="851" y="39"/>
                  </a:cubicBezTo>
                  <a:cubicBezTo>
                    <a:pt x="777" y="13"/>
                    <a:pt x="702" y="0"/>
                    <a:pt x="627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5" name="Google Shape;2235;p64"/>
          <p:cNvSpPr txBox="1"/>
          <p:nvPr/>
        </p:nvSpPr>
        <p:spPr>
          <a:xfrm>
            <a:off x="4610700" y="3895850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Mat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236" name="Google Shape;2236;p64"/>
          <p:cNvSpPr txBox="1"/>
          <p:nvPr/>
        </p:nvSpPr>
        <p:spPr>
          <a:xfrm>
            <a:off x="4610700" y="4088792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0.33%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237" name="Google Shape;2237;p64"/>
          <p:cNvGrpSpPr/>
          <p:nvPr/>
        </p:nvGrpSpPr>
        <p:grpSpPr>
          <a:xfrm>
            <a:off x="5420530" y="3211726"/>
            <a:ext cx="563282" cy="563283"/>
            <a:chOff x="3324730" y="2645350"/>
            <a:chExt cx="840845" cy="840847"/>
          </a:xfrm>
        </p:grpSpPr>
        <p:sp>
          <p:nvSpPr>
            <p:cNvPr id="2238" name="Google Shape;2238;p64"/>
            <p:cNvSpPr/>
            <p:nvPr/>
          </p:nvSpPr>
          <p:spPr>
            <a:xfrm>
              <a:off x="3324730" y="2645350"/>
              <a:ext cx="840840" cy="840840"/>
            </a:xfrm>
            <a:custGeom>
              <a:rect b="b" l="l" r="r" t="t"/>
              <a:pathLst>
                <a:path extrusionOk="0" h="8624" w="8624">
                  <a:moveTo>
                    <a:pt x="4312" y="0"/>
                  </a:moveTo>
                  <a:lnTo>
                    <a:pt x="1203" y="1356"/>
                  </a:lnTo>
                  <a:cubicBezTo>
                    <a:pt x="453" y="2106"/>
                    <a:pt x="0" y="3161"/>
                    <a:pt x="0" y="4312"/>
                  </a:cubicBezTo>
                  <a:cubicBezTo>
                    <a:pt x="0" y="6718"/>
                    <a:pt x="1905" y="8623"/>
                    <a:pt x="4312" y="8623"/>
                  </a:cubicBezTo>
                  <a:cubicBezTo>
                    <a:pt x="6670" y="8623"/>
                    <a:pt x="8623" y="6718"/>
                    <a:pt x="8623" y="4312"/>
                  </a:cubicBezTo>
                  <a:cubicBezTo>
                    <a:pt x="8623" y="1957"/>
                    <a:pt x="6670" y="0"/>
                    <a:pt x="4312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4"/>
            <p:cNvSpPr/>
            <p:nvPr/>
          </p:nvSpPr>
          <p:spPr>
            <a:xfrm>
              <a:off x="3490871" y="2757964"/>
              <a:ext cx="391170" cy="264030"/>
            </a:xfrm>
            <a:custGeom>
              <a:rect b="b" l="l" r="r" t="t"/>
              <a:pathLst>
                <a:path extrusionOk="0" h="2708" w="4012">
                  <a:moveTo>
                    <a:pt x="4012" y="0"/>
                  </a:moveTo>
                  <a:cubicBezTo>
                    <a:pt x="4012" y="349"/>
                    <a:pt x="3711" y="650"/>
                    <a:pt x="3310" y="650"/>
                  </a:cubicBezTo>
                  <a:lnTo>
                    <a:pt x="655" y="650"/>
                  </a:lnTo>
                  <a:cubicBezTo>
                    <a:pt x="302" y="650"/>
                    <a:pt x="1" y="951"/>
                    <a:pt x="1" y="1352"/>
                  </a:cubicBezTo>
                  <a:lnTo>
                    <a:pt x="1" y="2708"/>
                  </a:lnTo>
                  <a:cubicBezTo>
                    <a:pt x="1" y="2306"/>
                    <a:pt x="302" y="2006"/>
                    <a:pt x="655" y="2006"/>
                  </a:cubicBezTo>
                  <a:lnTo>
                    <a:pt x="3310" y="2006"/>
                  </a:lnTo>
                  <a:cubicBezTo>
                    <a:pt x="3711" y="2006"/>
                    <a:pt x="4012" y="1705"/>
                    <a:pt x="4012" y="1352"/>
                  </a:cubicBezTo>
                  <a:lnTo>
                    <a:pt x="4012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4"/>
            <p:cNvSpPr/>
            <p:nvPr/>
          </p:nvSpPr>
          <p:spPr>
            <a:xfrm>
              <a:off x="3490871" y="2821242"/>
              <a:ext cx="161655" cy="200753"/>
            </a:xfrm>
            <a:custGeom>
              <a:rect b="b" l="l" r="r" t="t"/>
              <a:pathLst>
                <a:path extrusionOk="0" h="2059" w="1658">
                  <a:moveTo>
                    <a:pt x="655" y="1"/>
                  </a:moveTo>
                  <a:cubicBezTo>
                    <a:pt x="302" y="1"/>
                    <a:pt x="1" y="302"/>
                    <a:pt x="1" y="703"/>
                  </a:cubicBezTo>
                  <a:lnTo>
                    <a:pt x="1" y="2059"/>
                  </a:lnTo>
                  <a:cubicBezTo>
                    <a:pt x="1" y="1657"/>
                    <a:pt x="302" y="1357"/>
                    <a:pt x="655" y="1357"/>
                  </a:cubicBezTo>
                  <a:lnTo>
                    <a:pt x="1003" y="1357"/>
                  </a:lnTo>
                  <a:lnTo>
                    <a:pt x="1003" y="703"/>
                  </a:lnTo>
                  <a:cubicBezTo>
                    <a:pt x="1003" y="302"/>
                    <a:pt x="1304" y="1"/>
                    <a:pt x="1657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4"/>
            <p:cNvSpPr/>
            <p:nvPr/>
          </p:nvSpPr>
          <p:spPr>
            <a:xfrm>
              <a:off x="3715708" y="2757964"/>
              <a:ext cx="166335" cy="195585"/>
            </a:xfrm>
            <a:custGeom>
              <a:rect b="b" l="l" r="r" t="t"/>
              <a:pathLst>
                <a:path extrusionOk="0" h="2006" w="1706">
                  <a:moveTo>
                    <a:pt x="1706" y="0"/>
                  </a:moveTo>
                  <a:cubicBezTo>
                    <a:pt x="1706" y="349"/>
                    <a:pt x="1405" y="650"/>
                    <a:pt x="1004" y="650"/>
                  </a:cubicBezTo>
                  <a:lnTo>
                    <a:pt x="655" y="650"/>
                  </a:lnTo>
                  <a:lnTo>
                    <a:pt x="655" y="1352"/>
                  </a:lnTo>
                  <a:cubicBezTo>
                    <a:pt x="655" y="1705"/>
                    <a:pt x="354" y="2006"/>
                    <a:pt x="1" y="2006"/>
                  </a:cubicBezTo>
                  <a:lnTo>
                    <a:pt x="1004" y="2006"/>
                  </a:lnTo>
                  <a:cubicBezTo>
                    <a:pt x="1405" y="2006"/>
                    <a:pt x="1706" y="1705"/>
                    <a:pt x="1706" y="1352"/>
                  </a:cubicBezTo>
                  <a:lnTo>
                    <a:pt x="1706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4"/>
            <p:cNvSpPr/>
            <p:nvPr/>
          </p:nvSpPr>
          <p:spPr>
            <a:xfrm>
              <a:off x="3324730" y="3114622"/>
              <a:ext cx="709020" cy="259350"/>
            </a:xfrm>
            <a:custGeom>
              <a:rect b="b" l="l" r="r" t="t"/>
              <a:pathLst>
                <a:path extrusionOk="0" h="2660" w="7272">
                  <a:moveTo>
                    <a:pt x="7272" y="0"/>
                  </a:moveTo>
                  <a:cubicBezTo>
                    <a:pt x="7272" y="353"/>
                    <a:pt x="6971" y="654"/>
                    <a:pt x="6618" y="654"/>
                  </a:cubicBezTo>
                  <a:lnTo>
                    <a:pt x="654" y="654"/>
                  </a:lnTo>
                  <a:cubicBezTo>
                    <a:pt x="301" y="654"/>
                    <a:pt x="0" y="955"/>
                    <a:pt x="0" y="1304"/>
                  </a:cubicBezTo>
                  <a:lnTo>
                    <a:pt x="0" y="2659"/>
                  </a:lnTo>
                  <a:cubicBezTo>
                    <a:pt x="0" y="2306"/>
                    <a:pt x="301" y="2005"/>
                    <a:pt x="654" y="2005"/>
                  </a:cubicBezTo>
                  <a:lnTo>
                    <a:pt x="6618" y="2005"/>
                  </a:lnTo>
                  <a:cubicBezTo>
                    <a:pt x="6971" y="2005"/>
                    <a:pt x="7272" y="1705"/>
                    <a:pt x="7272" y="1304"/>
                  </a:cubicBezTo>
                  <a:lnTo>
                    <a:pt x="7272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4"/>
            <p:cNvSpPr/>
            <p:nvPr/>
          </p:nvSpPr>
          <p:spPr>
            <a:xfrm>
              <a:off x="3324730" y="3178290"/>
              <a:ext cx="239753" cy="195682"/>
            </a:xfrm>
            <a:custGeom>
              <a:rect b="b" l="l" r="r" t="t"/>
              <a:pathLst>
                <a:path extrusionOk="0" h="2007" w="2459">
                  <a:moveTo>
                    <a:pt x="654" y="1"/>
                  </a:moveTo>
                  <a:cubicBezTo>
                    <a:pt x="301" y="1"/>
                    <a:pt x="0" y="302"/>
                    <a:pt x="0" y="651"/>
                  </a:cubicBezTo>
                  <a:lnTo>
                    <a:pt x="0" y="2006"/>
                  </a:lnTo>
                  <a:cubicBezTo>
                    <a:pt x="0" y="1653"/>
                    <a:pt x="301" y="1352"/>
                    <a:pt x="654" y="1352"/>
                  </a:cubicBezTo>
                  <a:lnTo>
                    <a:pt x="1757" y="1352"/>
                  </a:lnTo>
                  <a:lnTo>
                    <a:pt x="1757" y="651"/>
                  </a:lnTo>
                  <a:cubicBezTo>
                    <a:pt x="1757" y="302"/>
                    <a:pt x="2058" y="1"/>
                    <a:pt x="2459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4"/>
            <p:cNvSpPr/>
            <p:nvPr/>
          </p:nvSpPr>
          <p:spPr>
            <a:xfrm>
              <a:off x="3794001" y="3114622"/>
              <a:ext cx="239753" cy="195585"/>
            </a:xfrm>
            <a:custGeom>
              <a:rect b="b" l="l" r="r" t="t"/>
              <a:pathLst>
                <a:path extrusionOk="0" h="2006" w="2459">
                  <a:moveTo>
                    <a:pt x="2459" y="0"/>
                  </a:moveTo>
                  <a:cubicBezTo>
                    <a:pt x="2459" y="353"/>
                    <a:pt x="2158" y="654"/>
                    <a:pt x="1805" y="654"/>
                  </a:cubicBezTo>
                  <a:lnTo>
                    <a:pt x="702" y="654"/>
                  </a:lnTo>
                  <a:lnTo>
                    <a:pt x="702" y="1304"/>
                  </a:lnTo>
                  <a:cubicBezTo>
                    <a:pt x="702" y="1705"/>
                    <a:pt x="401" y="2005"/>
                    <a:pt x="0" y="2005"/>
                  </a:cubicBezTo>
                  <a:lnTo>
                    <a:pt x="1805" y="2005"/>
                  </a:lnTo>
                  <a:cubicBezTo>
                    <a:pt x="2158" y="2005"/>
                    <a:pt x="2459" y="1705"/>
                    <a:pt x="2459" y="1304"/>
                  </a:cubicBezTo>
                  <a:lnTo>
                    <a:pt x="2459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4"/>
            <p:cNvSpPr/>
            <p:nvPr/>
          </p:nvSpPr>
          <p:spPr>
            <a:xfrm>
              <a:off x="3442023" y="2645350"/>
              <a:ext cx="440018" cy="195585"/>
            </a:xfrm>
            <a:custGeom>
              <a:rect b="b" l="l" r="r" t="t"/>
              <a:pathLst>
                <a:path extrusionOk="0" h="2006" w="4513">
                  <a:moveTo>
                    <a:pt x="3109" y="0"/>
                  </a:moveTo>
                  <a:cubicBezTo>
                    <a:pt x="1857" y="0"/>
                    <a:pt x="754" y="501"/>
                    <a:pt x="0" y="1356"/>
                  </a:cubicBezTo>
                  <a:lnTo>
                    <a:pt x="3811" y="1356"/>
                  </a:lnTo>
                  <a:cubicBezTo>
                    <a:pt x="4212" y="1356"/>
                    <a:pt x="4513" y="1657"/>
                    <a:pt x="4513" y="2006"/>
                  </a:cubicBezTo>
                  <a:lnTo>
                    <a:pt x="4513" y="702"/>
                  </a:lnTo>
                  <a:cubicBezTo>
                    <a:pt x="4513" y="453"/>
                    <a:pt x="4412" y="301"/>
                    <a:pt x="4264" y="153"/>
                  </a:cubicBezTo>
                  <a:cubicBezTo>
                    <a:pt x="4164" y="52"/>
                    <a:pt x="4011" y="0"/>
                    <a:pt x="3811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4"/>
            <p:cNvSpPr/>
            <p:nvPr/>
          </p:nvSpPr>
          <p:spPr>
            <a:xfrm>
              <a:off x="3490871" y="2933953"/>
              <a:ext cx="542880" cy="264030"/>
            </a:xfrm>
            <a:custGeom>
              <a:rect b="b" l="l" r="r" t="t"/>
              <a:pathLst>
                <a:path extrusionOk="0" h="2708" w="5568">
                  <a:moveTo>
                    <a:pt x="1" y="0"/>
                  </a:moveTo>
                  <a:lnTo>
                    <a:pt x="1" y="1352"/>
                  </a:lnTo>
                  <a:cubicBezTo>
                    <a:pt x="1" y="1753"/>
                    <a:pt x="302" y="2054"/>
                    <a:pt x="655" y="2054"/>
                  </a:cubicBezTo>
                  <a:lnTo>
                    <a:pt x="4914" y="2054"/>
                  </a:lnTo>
                  <a:cubicBezTo>
                    <a:pt x="5267" y="2054"/>
                    <a:pt x="5568" y="2354"/>
                    <a:pt x="5568" y="2707"/>
                  </a:cubicBezTo>
                  <a:lnTo>
                    <a:pt x="5568" y="1352"/>
                  </a:lnTo>
                  <a:cubicBezTo>
                    <a:pt x="5568" y="1003"/>
                    <a:pt x="5267" y="702"/>
                    <a:pt x="4914" y="702"/>
                  </a:cubicBezTo>
                  <a:lnTo>
                    <a:pt x="655" y="702"/>
                  </a:lnTo>
                  <a:cubicBezTo>
                    <a:pt x="302" y="702"/>
                    <a:pt x="1" y="401"/>
                    <a:pt x="1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4"/>
            <p:cNvSpPr/>
            <p:nvPr/>
          </p:nvSpPr>
          <p:spPr>
            <a:xfrm>
              <a:off x="3490871" y="2933953"/>
              <a:ext cx="298447" cy="200265"/>
            </a:xfrm>
            <a:custGeom>
              <a:rect b="b" l="l" r="r" t="t"/>
              <a:pathLst>
                <a:path extrusionOk="0" h="2054" w="3061">
                  <a:moveTo>
                    <a:pt x="1" y="0"/>
                  </a:moveTo>
                  <a:lnTo>
                    <a:pt x="1" y="1352"/>
                  </a:lnTo>
                  <a:cubicBezTo>
                    <a:pt x="1" y="1753"/>
                    <a:pt x="302" y="2054"/>
                    <a:pt x="655" y="2054"/>
                  </a:cubicBezTo>
                  <a:lnTo>
                    <a:pt x="3061" y="2054"/>
                  </a:lnTo>
                  <a:cubicBezTo>
                    <a:pt x="2708" y="2054"/>
                    <a:pt x="2407" y="1753"/>
                    <a:pt x="2407" y="1352"/>
                  </a:cubicBezTo>
                  <a:lnTo>
                    <a:pt x="2407" y="702"/>
                  </a:lnTo>
                  <a:lnTo>
                    <a:pt x="655" y="702"/>
                  </a:lnTo>
                  <a:cubicBezTo>
                    <a:pt x="302" y="702"/>
                    <a:pt x="1" y="401"/>
                    <a:pt x="1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4"/>
            <p:cNvSpPr/>
            <p:nvPr/>
          </p:nvSpPr>
          <p:spPr>
            <a:xfrm>
              <a:off x="3442023" y="2660170"/>
              <a:ext cx="269100" cy="117390"/>
            </a:xfrm>
            <a:custGeom>
              <a:rect b="b" l="l" r="r" t="t"/>
              <a:pathLst>
                <a:path extrusionOk="0" h="1204" w="2760">
                  <a:moveTo>
                    <a:pt x="2106" y="1"/>
                  </a:moveTo>
                  <a:cubicBezTo>
                    <a:pt x="1256" y="149"/>
                    <a:pt x="554" y="602"/>
                    <a:pt x="0" y="1204"/>
                  </a:cubicBezTo>
                  <a:lnTo>
                    <a:pt x="2760" y="1204"/>
                  </a:lnTo>
                  <a:cubicBezTo>
                    <a:pt x="2407" y="1204"/>
                    <a:pt x="2106" y="903"/>
                    <a:pt x="2106" y="550"/>
                  </a:cubicBezTo>
                  <a:lnTo>
                    <a:pt x="2106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4"/>
            <p:cNvSpPr/>
            <p:nvPr/>
          </p:nvSpPr>
          <p:spPr>
            <a:xfrm>
              <a:off x="3324730" y="3290514"/>
              <a:ext cx="791993" cy="195682"/>
            </a:xfrm>
            <a:custGeom>
              <a:rect b="b" l="l" r="r" t="t"/>
              <a:pathLst>
                <a:path extrusionOk="0" h="2007" w="8123">
                  <a:moveTo>
                    <a:pt x="0" y="1"/>
                  </a:moveTo>
                  <a:lnTo>
                    <a:pt x="0" y="1357"/>
                  </a:lnTo>
                  <a:cubicBezTo>
                    <a:pt x="0" y="1705"/>
                    <a:pt x="301" y="2006"/>
                    <a:pt x="654" y="2006"/>
                  </a:cubicBezTo>
                  <a:lnTo>
                    <a:pt x="7573" y="2006"/>
                  </a:lnTo>
                  <a:lnTo>
                    <a:pt x="8122" y="1357"/>
                  </a:lnTo>
                  <a:lnTo>
                    <a:pt x="7573" y="655"/>
                  </a:lnTo>
                  <a:lnTo>
                    <a:pt x="654" y="655"/>
                  </a:lnTo>
                  <a:cubicBezTo>
                    <a:pt x="301" y="655"/>
                    <a:pt x="0" y="354"/>
                    <a:pt x="0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4"/>
            <p:cNvSpPr/>
            <p:nvPr/>
          </p:nvSpPr>
          <p:spPr>
            <a:xfrm>
              <a:off x="3324730" y="3290514"/>
              <a:ext cx="303128" cy="195682"/>
            </a:xfrm>
            <a:custGeom>
              <a:rect b="b" l="l" r="r" t="t"/>
              <a:pathLst>
                <a:path extrusionOk="0" h="2007" w="3109">
                  <a:moveTo>
                    <a:pt x="0" y="1"/>
                  </a:moveTo>
                  <a:lnTo>
                    <a:pt x="0" y="1357"/>
                  </a:lnTo>
                  <a:cubicBezTo>
                    <a:pt x="0" y="1705"/>
                    <a:pt x="301" y="2006"/>
                    <a:pt x="654" y="2006"/>
                  </a:cubicBezTo>
                  <a:lnTo>
                    <a:pt x="3109" y="2006"/>
                  </a:lnTo>
                  <a:cubicBezTo>
                    <a:pt x="2707" y="2006"/>
                    <a:pt x="2407" y="1705"/>
                    <a:pt x="2407" y="1357"/>
                  </a:cubicBezTo>
                  <a:lnTo>
                    <a:pt x="2407" y="655"/>
                  </a:lnTo>
                  <a:lnTo>
                    <a:pt x="654" y="655"/>
                  </a:lnTo>
                  <a:cubicBezTo>
                    <a:pt x="301" y="655"/>
                    <a:pt x="0" y="354"/>
                    <a:pt x="0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4"/>
            <p:cNvSpPr/>
            <p:nvPr/>
          </p:nvSpPr>
          <p:spPr>
            <a:xfrm>
              <a:off x="3564387" y="3002301"/>
              <a:ext cx="24375" cy="78390"/>
            </a:xfrm>
            <a:custGeom>
              <a:rect b="b" l="l" r="r" t="t"/>
              <a:pathLst>
                <a:path extrusionOk="0" h="804" w="250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49" y="803"/>
                    <a:pt x="149" y="803"/>
                  </a:cubicBezTo>
                  <a:cubicBezTo>
                    <a:pt x="201" y="803"/>
                    <a:pt x="249" y="751"/>
                    <a:pt x="249" y="703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4"/>
            <p:cNvSpPr/>
            <p:nvPr/>
          </p:nvSpPr>
          <p:spPr>
            <a:xfrm>
              <a:off x="3637512" y="3002301"/>
              <a:ext cx="24765" cy="78390"/>
            </a:xfrm>
            <a:custGeom>
              <a:rect b="b" l="l" r="r" t="t"/>
              <a:pathLst>
                <a:path extrusionOk="0" h="804" w="254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53" y="803"/>
                    <a:pt x="153" y="803"/>
                  </a:cubicBezTo>
                  <a:cubicBezTo>
                    <a:pt x="201" y="803"/>
                    <a:pt x="254" y="751"/>
                    <a:pt x="254" y="70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4"/>
            <p:cNvSpPr/>
            <p:nvPr/>
          </p:nvSpPr>
          <p:spPr>
            <a:xfrm>
              <a:off x="3711028" y="3002301"/>
              <a:ext cx="24375" cy="78390"/>
            </a:xfrm>
            <a:custGeom>
              <a:rect b="b" l="l" r="r" t="t"/>
              <a:pathLst>
                <a:path extrusionOk="0" h="804" w="250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49" y="803"/>
                    <a:pt x="149" y="803"/>
                  </a:cubicBezTo>
                  <a:cubicBezTo>
                    <a:pt x="201" y="803"/>
                    <a:pt x="250" y="751"/>
                    <a:pt x="250" y="703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4"/>
            <p:cNvSpPr/>
            <p:nvPr/>
          </p:nvSpPr>
          <p:spPr>
            <a:xfrm>
              <a:off x="3784153" y="3002301"/>
              <a:ext cx="24765" cy="78390"/>
            </a:xfrm>
            <a:custGeom>
              <a:rect b="b" l="l" r="r" t="t"/>
              <a:pathLst>
                <a:path extrusionOk="0" h="804" w="254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53" y="803"/>
                    <a:pt x="153" y="803"/>
                  </a:cubicBezTo>
                  <a:cubicBezTo>
                    <a:pt x="201" y="803"/>
                    <a:pt x="254" y="751"/>
                    <a:pt x="254" y="70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4"/>
            <p:cNvSpPr/>
            <p:nvPr/>
          </p:nvSpPr>
          <p:spPr>
            <a:xfrm>
              <a:off x="3857669" y="3002301"/>
              <a:ext cx="29445" cy="78390"/>
            </a:xfrm>
            <a:custGeom>
              <a:rect b="b" l="l" r="r" t="t"/>
              <a:pathLst>
                <a:path extrusionOk="0" h="804" w="302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101" y="803"/>
                    <a:pt x="149" y="803"/>
                  </a:cubicBezTo>
                  <a:cubicBezTo>
                    <a:pt x="201" y="803"/>
                    <a:pt x="302" y="751"/>
                    <a:pt x="302" y="703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4"/>
            <p:cNvSpPr/>
            <p:nvPr/>
          </p:nvSpPr>
          <p:spPr>
            <a:xfrm>
              <a:off x="3935962" y="3002301"/>
              <a:ext cx="24278" cy="78390"/>
            </a:xfrm>
            <a:custGeom>
              <a:rect b="b" l="l" r="r" t="t"/>
              <a:pathLst>
                <a:path extrusionOk="0" h="804" w="249">
                  <a:moveTo>
                    <a:pt x="0" y="1"/>
                  </a:moveTo>
                  <a:lnTo>
                    <a:pt x="0" y="703"/>
                  </a:lnTo>
                  <a:cubicBezTo>
                    <a:pt x="0" y="751"/>
                    <a:pt x="48" y="803"/>
                    <a:pt x="100" y="803"/>
                  </a:cubicBezTo>
                  <a:cubicBezTo>
                    <a:pt x="148" y="803"/>
                    <a:pt x="249" y="751"/>
                    <a:pt x="249" y="703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4"/>
            <p:cNvSpPr/>
            <p:nvPr/>
          </p:nvSpPr>
          <p:spPr>
            <a:xfrm>
              <a:off x="3549567" y="3354279"/>
              <a:ext cx="24765" cy="82972"/>
            </a:xfrm>
            <a:custGeom>
              <a:rect b="b" l="l" r="r" t="t"/>
              <a:pathLst>
                <a:path extrusionOk="0" h="851" w="254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53" y="851"/>
                    <a:pt x="101" y="851"/>
                  </a:cubicBezTo>
                  <a:cubicBezTo>
                    <a:pt x="201" y="851"/>
                    <a:pt x="253" y="803"/>
                    <a:pt x="253" y="751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4"/>
            <p:cNvSpPr/>
            <p:nvPr/>
          </p:nvSpPr>
          <p:spPr>
            <a:xfrm>
              <a:off x="3476441" y="3354279"/>
              <a:ext cx="24375" cy="82972"/>
            </a:xfrm>
            <a:custGeom>
              <a:rect b="b" l="l" r="r" t="t"/>
              <a:pathLst>
                <a:path extrusionOk="0" h="851" w="250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48" y="851"/>
                    <a:pt x="101" y="851"/>
                  </a:cubicBezTo>
                  <a:cubicBezTo>
                    <a:pt x="149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4"/>
            <p:cNvSpPr/>
            <p:nvPr/>
          </p:nvSpPr>
          <p:spPr>
            <a:xfrm>
              <a:off x="3398245" y="3354279"/>
              <a:ext cx="24278" cy="82972"/>
            </a:xfrm>
            <a:custGeom>
              <a:rect b="b" l="l" r="r" t="t"/>
              <a:pathLst>
                <a:path extrusionOk="0" h="851" w="249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100" y="851"/>
                    <a:pt x="149" y="851"/>
                  </a:cubicBezTo>
                  <a:cubicBezTo>
                    <a:pt x="201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4"/>
            <p:cNvSpPr/>
            <p:nvPr/>
          </p:nvSpPr>
          <p:spPr>
            <a:xfrm>
              <a:off x="3623082" y="3354279"/>
              <a:ext cx="24375" cy="82972"/>
            </a:xfrm>
            <a:custGeom>
              <a:rect b="b" l="l" r="r" t="t"/>
              <a:pathLst>
                <a:path extrusionOk="0" h="851" w="250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49" y="851"/>
                    <a:pt x="101" y="851"/>
                  </a:cubicBezTo>
                  <a:cubicBezTo>
                    <a:pt x="201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4"/>
            <p:cNvSpPr/>
            <p:nvPr/>
          </p:nvSpPr>
          <p:spPr>
            <a:xfrm>
              <a:off x="3769723" y="3354279"/>
              <a:ext cx="24375" cy="82972"/>
            </a:xfrm>
            <a:custGeom>
              <a:rect b="b" l="l" r="r" t="t"/>
              <a:pathLst>
                <a:path extrusionOk="0" h="851" w="250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49" y="851"/>
                    <a:pt x="149" y="851"/>
                  </a:cubicBezTo>
                  <a:cubicBezTo>
                    <a:pt x="201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4"/>
            <p:cNvSpPr/>
            <p:nvPr/>
          </p:nvSpPr>
          <p:spPr>
            <a:xfrm>
              <a:off x="3842849" y="3354279"/>
              <a:ext cx="24765" cy="82972"/>
            </a:xfrm>
            <a:custGeom>
              <a:rect b="b" l="l" r="r" t="t"/>
              <a:pathLst>
                <a:path extrusionOk="0" h="851" w="254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53" y="851"/>
                    <a:pt x="153" y="851"/>
                  </a:cubicBezTo>
                  <a:cubicBezTo>
                    <a:pt x="201" y="851"/>
                    <a:pt x="253" y="803"/>
                    <a:pt x="253" y="751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4"/>
            <p:cNvSpPr/>
            <p:nvPr/>
          </p:nvSpPr>
          <p:spPr>
            <a:xfrm>
              <a:off x="3916364" y="3354279"/>
              <a:ext cx="24375" cy="82972"/>
            </a:xfrm>
            <a:custGeom>
              <a:rect b="b" l="l" r="r" t="t"/>
              <a:pathLst>
                <a:path extrusionOk="0" h="851" w="250">
                  <a:moveTo>
                    <a:pt x="1" y="1"/>
                  </a:moveTo>
                  <a:lnTo>
                    <a:pt x="1" y="751"/>
                  </a:lnTo>
                  <a:cubicBezTo>
                    <a:pt x="1" y="803"/>
                    <a:pt x="49" y="851"/>
                    <a:pt x="149" y="851"/>
                  </a:cubicBezTo>
                  <a:cubicBezTo>
                    <a:pt x="201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4"/>
            <p:cNvSpPr/>
            <p:nvPr/>
          </p:nvSpPr>
          <p:spPr>
            <a:xfrm>
              <a:off x="3989490" y="3354279"/>
              <a:ext cx="24765" cy="82972"/>
            </a:xfrm>
            <a:custGeom>
              <a:rect b="b" l="l" r="r" t="t"/>
              <a:pathLst>
                <a:path extrusionOk="0" h="851" w="254">
                  <a:moveTo>
                    <a:pt x="1" y="1"/>
                  </a:moveTo>
                  <a:lnTo>
                    <a:pt x="1" y="751"/>
                  </a:lnTo>
                  <a:cubicBezTo>
                    <a:pt x="1" y="803"/>
                    <a:pt x="53" y="851"/>
                    <a:pt x="153" y="851"/>
                  </a:cubicBezTo>
                  <a:cubicBezTo>
                    <a:pt x="201" y="851"/>
                    <a:pt x="253" y="803"/>
                    <a:pt x="253" y="751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4"/>
            <p:cNvSpPr/>
            <p:nvPr/>
          </p:nvSpPr>
          <p:spPr>
            <a:xfrm>
              <a:off x="3559317" y="2679768"/>
              <a:ext cx="24765" cy="48945"/>
            </a:xfrm>
            <a:custGeom>
              <a:rect b="b" l="l" r="r" t="t"/>
              <a:pathLst>
                <a:path extrusionOk="0" h="502" w="254">
                  <a:moveTo>
                    <a:pt x="253" y="0"/>
                  </a:moveTo>
                  <a:cubicBezTo>
                    <a:pt x="153" y="0"/>
                    <a:pt x="101" y="48"/>
                    <a:pt x="1" y="100"/>
                  </a:cubicBezTo>
                  <a:lnTo>
                    <a:pt x="1" y="349"/>
                  </a:lnTo>
                  <a:cubicBezTo>
                    <a:pt x="1" y="449"/>
                    <a:pt x="53" y="501"/>
                    <a:pt x="153" y="501"/>
                  </a:cubicBezTo>
                  <a:cubicBezTo>
                    <a:pt x="201" y="501"/>
                    <a:pt x="253" y="449"/>
                    <a:pt x="253" y="349"/>
                  </a:cubicBezTo>
                  <a:lnTo>
                    <a:pt x="253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4"/>
            <p:cNvSpPr/>
            <p:nvPr/>
          </p:nvSpPr>
          <p:spPr>
            <a:xfrm>
              <a:off x="3632832" y="2655100"/>
              <a:ext cx="24375" cy="73613"/>
            </a:xfrm>
            <a:custGeom>
              <a:rect b="b" l="l" r="r" t="t"/>
              <a:pathLst>
                <a:path extrusionOk="0" h="755" w="250">
                  <a:moveTo>
                    <a:pt x="249" y="0"/>
                  </a:moveTo>
                  <a:cubicBezTo>
                    <a:pt x="149" y="0"/>
                    <a:pt x="101" y="53"/>
                    <a:pt x="1" y="53"/>
                  </a:cubicBezTo>
                  <a:lnTo>
                    <a:pt x="1" y="602"/>
                  </a:lnTo>
                  <a:cubicBezTo>
                    <a:pt x="1" y="702"/>
                    <a:pt x="49" y="754"/>
                    <a:pt x="149" y="754"/>
                  </a:cubicBezTo>
                  <a:cubicBezTo>
                    <a:pt x="201" y="754"/>
                    <a:pt x="249" y="702"/>
                    <a:pt x="249" y="602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4"/>
            <p:cNvSpPr/>
            <p:nvPr/>
          </p:nvSpPr>
          <p:spPr>
            <a:xfrm>
              <a:off x="3705958" y="2645350"/>
              <a:ext cx="24765" cy="83363"/>
            </a:xfrm>
            <a:custGeom>
              <a:rect b="b" l="l" r="r" t="t"/>
              <a:pathLst>
                <a:path extrusionOk="0" h="855" w="254">
                  <a:moveTo>
                    <a:pt x="1" y="0"/>
                  </a:moveTo>
                  <a:lnTo>
                    <a:pt x="1" y="702"/>
                  </a:lnTo>
                  <a:cubicBezTo>
                    <a:pt x="1" y="802"/>
                    <a:pt x="53" y="854"/>
                    <a:pt x="153" y="854"/>
                  </a:cubicBezTo>
                  <a:cubicBezTo>
                    <a:pt x="201" y="854"/>
                    <a:pt x="253" y="802"/>
                    <a:pt x="253" y="702"/>
                  </a:cubicBezTo>
                  <a:lnTo>
                    <a:pt x="253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4"/>
            <p:cNvSpPr/>
            <p:nvPr/>
          </p:nvSpPr>
          <p:spPr>
            <a:xfrm>
              <a:off x="3779473" y="2645350"/>
              <a:ext cx="24375" cy="83363"/>
            </a:xfrm>
            <a:custGeom>
              <a:rect b="b" l="l" r="r" t="t"/>
              <a:pathLst>
                <a:path extrusionOk="0" h="855" w="250">
                  <a:moveTo>
                    <a:pt x="1" y="0"/>
                  </a:moveTo>
                  <a:lnTo>
                    <a:pt x="1" y="702"/>
                  </a:lnTo>
                  <a:cubicBezTo>
                    <a:pt x="1" y="802"/>
                    <a:pt x="49" y="854"/>
                    <a:pt x="149" y="854"/>
                  </a:cubicBezTo>
                  <a:cubicBezTo>
                    <a:pt x="201" y="854"/>
                    <a:pt x="249" y="802"/>
                    <a:pt x="249" y="702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4"/>
            <p:cNvSpPr/>
            <p:nvPr/>
          </p:nvSpPr>
          <p:spPr>
            <a:xfrm>
              <a:off x="4063005" y="3354279"/>
              <a:ext cx="102570" cy="131918"/>
            </a:xfrm>
            <a:custGeom>
              <a:rect b="b" l="l" r="r" t="t"/>
              <a:pathLst>
                <a:path extrusionOk="0" h="1353" w="1052">
                  <a:moveTo>
                    <a:pt x="1" y="1"/>
                  </a:moveTo>
                  <a:lnTo>
                    <a:pt x="1" y="1352"/>
                  </a:lnTo>
                  <a:lnTo>
                    <a:pt x="702" y="1352"/>
                  </a:lnTo>
                  <a:cubicBezTo>
                    <a:pt x="903" y="1352"/>
                    <a:pt x="1051" y="1204"/>
                    <a:pt x="1051" y="1003"/>
                  </a:cubicBezTo>
                  <a:lnTo>
                    <a:pt x="1051" y="350"/>
                  </a:lnTo>
                  <a:cubicBezTo>
                    <a:pt x="1051" y="149"/>
                    <a:pt x="903" y="1"/>
                    <a:pt x="702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4"/>
            <p:cNvSpPr/>
            <p:nvPr/>
          </p:nvSpPr>
          <p:spPr>
            <a:xfrm>
              <a:off x="4063005" y="3354279"/>
              <a:ext cx="34125" cy="131918"/>
            </a:xfrm>
            <a:custGeom>
              <a:rect b="b" l="l" r="r" t="t"/>
              <a:pathLst>
                <a:path extrusionOk="0" h="1353" w="350">
                  <a:moveTo>
                    <a:pt x="1" y="1"/>
                  </a:moveTo>
                  <a:lnTo>
                    <a:pt x="1" y="1352"/>
                  </a:lnTo>
                  <a:lnTo>
                    <a:pt x="350" y="1352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1" name="Google Shape;2271;p64"/>
          <p:cNvSpPr txBox="1"/>
          <p:nvPr/>
        </p:nvSpPr>
        <p:spPr>
          <a:xfrm>
            <a:off x="617075" y="4789500"/>
            <a:ext cx="56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Nunito Sans"/>
                <a:ea typeface="Nunito Sans"/>
                <a:cs typeface="Nunito Sans"/>
                <a:sym typeface="Nunito Sans"/>
              </a:rPr>
              <a:t>*List is not exhaustive</a:t>
            </a:r>
            <a:endParaRPr i="1" sz="11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65"/>
          <p:cNvSpPr txBox="1"/>
          <p:nvPr>
            <p:ph idx="1" type="subTitle"/>
          </p:nvPr>
        </p:nvSpPr>
        <p:spPr>
          <a:xfrm>
            <a:off x="732500" y="387382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65"/>
          <p:cNvSpPr txBox="1"/>
          <p:nvPr>
            <p:ph idx="2" type="subTitle"/>
          </p:nvPr>
        </p:nvSpPr>
        <p:spPr>
          <a:xfrm>
            <a:off x="73250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65"/>
          <p:cNvSpPr txBox="1"/>
          <p:nvPr>
            <p:ph idx="3" type="subTitle"/>
          </p:nvPr>
        </p:nvSpPr>
        <p:spPr>
          <a:xfrm>
            <a:off x="3461150" y="387382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65"/>
          <p:cNvSpPr txBox="1"/>
          <p:nvPr>
            <p:ph idx="4" type="subTitle"/>
          </p:nvPr>
        </p:nvSpPr>
        <p:spPr>
          <a:xfrm>
            <a:off x="346115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65"/>
          <p:cNvSpPr txBox="1"/>
          <p:nvPr>
            <p:ph idx="5" type="subTitle"/>
          </p:nvPr>
        </p:nvSpPr>
        <p:spPr>
          <a:xfrm>
            <a:off x="6194700" y="387382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65"/>
          <p:cNvSpPr txBox="1"/>
          <p:nvPr>
            <p:ph idx="6" type="subTitle"/>
          </p:nvPr>
        </p:nvSpPr>
        <p:spPr>
          <a:xfrm>
            <a:off x="619470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65"/>
          <p:cNvSpPr txBox="1"/>
          <p:nvPr>
            <p:ph idx="7" type="subTitle"/>
          </p:nvPr>
        </p:nvSpPr>
        <p:spPr>
          <a:xfrm>
            <a:off x="6194700" y="204097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65"/>
          <p:cNvSpPr txBox="1"/>
          <p:nvPr>
            <p:ph idx="8" type="subTitle"/>
          </p:nvPr>
        </p:nvSpPr>
        <p:spPr>
          <a:xfrm>
            <a:off x="619470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65"/>
          <p:cNvSpPr txBox="1"/>
          <p:nvPr>
            <p:ph idx="9" type="subTitle"/>
          </p:nvPr>
        </p:nvSpPr>
        <p:spPr>
          <a:xfrm>
            <a:off x="3461150" y="204097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65"/>
          <p:cNvSpPr txBox="1"/>
          <p:nvPr>
            <p:ph idx="13" type="subTitle"/>
          </p:nvPr>
        </p:nvSpPr>
        <p:spPr>
          <a:xfrm>
            <a:off x="346115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65"/>
          <p:cNvSpPr txBox="1"/>
          <p:nvPr>
            <p:ph idx="14" type="subTitle"/>
          </p:nvPr>
        </p:nvSpPr>
        <p:spPr>
          <a:xfrm>
            <a:off x="732500" y="204097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65"/>
          <p:cNvSpPr txBox="1"/>
          <p:nvPr>
            <p:ph idx="15" type="subTitle"/>
          </p:nvPr>
        </p:nvSpPr>
        <p:spPr>
          <a:xfrm>
            <a:off x="73250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65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66"/>
          <p:cNvSpPr txBox="1"/>
          <p:nvPr>
            <p:ph type="ctrTitle"/>
          </p:nvPr>
        </p:nvSpPr>
        <p:spPr>
          <a:xfrm>
            <a:off x="773156" y="1517075"/>
            <a:ext cx="2250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Posture</a:t>
            </a:r>
            <a:endParaRPr/>
          </a:p>
        </p:txBody>
      </p:sp>
      <p:sp>
        <p:nvSpPr>
          <p:cNvPr id="2294" name="Google Shape;2294;p66"/>
          <p:cNvSpPr txBox="1"/>
          <p:nvPr>
            <p:ph idx="1" type="subTitle"/>
          </p:nvPr>
        </p:nvSpPr>
        <p:spPr>
          <a:xfrm>
            <a:off x="773150" y="1946500"/>
            <a:ext cx="2250900" cy="16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Incorrect posture during self practice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Difficult for beginner: Downward dog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66"/>
          <p:cNvSpPr txBox="1"/>
          <p:nvPr>
            <p:ph idx="2" type="ctrTitle"/>
          </p:nvPr>
        </p:nvSpPr>
        <p:spPr>
          <a:xfrm>
            <a:off x="6138000" y="1459175"/>
            <a:ext cx="2203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&amp; Feeling</a:t>
            </a:r>
            <a:endParaRPr/>
          </a:p>
        </p:txBody>
      </p:sp>
      <p:sp>
        <p:nvSpPr>
          <p:cNvPr id="2296" name="Google Shape;2296;p66"/>
          <p:cNvSpPr txBox="1"/>
          <p:nvPr>
            <p:ph idx="3" type="subTitle"/>
          </p:nvPr>
        </p:nvSpPr>
        <p:spPr>
          <a:xfrm>
            <a:off x="6138000" y="1967975"/>
            <a:ext cx="22035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Body soreness or pain after yoga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Hip tight </a:t>
            </a:r>
            <a:endParaRPr/>
          </a:p>
        </p:txBody>
      </p:sp>
      <p:sp>
        <p:nvSpPr>
          <p:cNvPr id="2297" name="Google Shape;2297;p66"/>
          <p:cNvSpPr txBox="1"/>
          <p:nvPr>
            <p:ph idx="4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Concerns &amp; Challenges by Yoga Enthusiasts</a:t>
            </a:r>
            <a:endParaRPr/>
          </a:p>
        </p:txBody>
      </p:sp>
      <p:grpSp>
        <p:nvGrpSpPr>
          <p:cNvPr id="2298" name="Google Shape;2298;p66"/>
          <p:cNvGrpSpPr/>
          <p:nvPr/>
        </p:nvGrpSpPr>
        <p:grpSpPr>
          <a:xfrm>
            <a:off x="3011832" y="1750489"/>
            <a:ext cx="3124265" cy="2475915"/>
            <a:chOff x="3219425" y="1575125"/>
            <a:chExt cx="2624109" cy="2079552"/>
          </a:xfrm>
        </p:grpSpPr>
        <p:sp>
          <p:nvSpPr>
            <p:cNvPr id="2299" name="Google Shape;2299;p66"/>
            <p:cNvSpPr/>
            <p:nvPr/>
          </p:nvSpPr>
          <p:spPr>
            <a:xfrm>
              <a:off x="4061086" y="1939992"/>
              <a:ext cx="266072" cy="613077"/>
            </a:xfrm>
            <a:custGeom>
              <a:rect b="b" l="l" r="r" t="t"/>
              <a:pathLst>
                <a:path extrusionOk="0" h="3500" w="1519">
                  <a:moveTo>
                    <a:pt x="953" y="250"/>
                  </a:moveTo>
                  <a:cubicBezTo>
                    <a:pt x="1413" y="1"/>
                    <a:pt x="1518" y="495"/>
                    <a:pt x="1343" y="919"/>
                  </a:cubicBezTo>
                  <a:cubicBezTo>
                    <a:pt x="1165" y="1343"/>
                    <a:pt x="317" y="2723"/>
                    <a:pt x="283" y="3288"/>
                  </a:cubicBezTo>
                  <a:cubicBezTo>
                    <a:pt x="246" y="3500"/>
                    <a:pt x="212" y="3463"/>
                    <a:pt x="176" y="3322"/>
                  </a:cubicBezTo>
                  <a:cubicBezTo>
                    <a:pt x="0" y="2581"/>
                    <a:pt x="388" y="566"/>
                    <a:pt x="953" y="25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6"/>
            <p:cNvSpPr/>
            <p:nvPr/>
          </p:nvSpPr>
          <p:spPr>
            <a:xfrm>
              <a:off x="3930939" y="1575125"/>
              <a:ext cx="259941" cy="872497"/>
            </a:xfrm>
            <a:custGeom>
              <a:rect b="b" l="l" r="r" t="t"/>
              <a:pathLst>
                <a:path extrusionOk="0" h="4981" w="1484">
                  <a:moveTo>
                    <a:pt x="814" y="425"/>
                  </a:moveTo>
                  <a:cubicBezTo>
                    <a:pt x="319" y="1"/>
                    <a:pt x="0" y="600"/>
                    <a:pt x="71" y="1202"/>
                  </a:cubicBezTo>
                  <a:cubicBezTo>
                    <a:pt x="178" y="1801"/>
                    <a:pt x="848" y="3921"/>
                    <a:pt x="707" y="4664"/>
                  </a:cubicBezTo>
                  <a:cubicBezTo>
                    <a:pt x="673" y="4981"/>
                    <a:pt x="743" y="4947"/>
                    <a:pt x="814" y="4769"/>
                  </a:cubicBezTo>
                  <a:cubicBezTo>
                    <a:pt x="1309" y="3816"/>
                    <a:pt x="1484" y="1061"/>
                    <a:pt x="814" y="425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6"/>
            <p:cNvSpPr/>
            <p:nvPr/>
          </p:nvSpPr>
          <p:spPr>
            <a:xfrm>
              <a:off x="4005033" y="1667787"/>
              <a:ext cx="155194" cy="767573"/>
            </a:xfrm>
            <a:custGeom>
              <a:rect b="b" l="l" r="r" t="t"/>
              <a:pathLst>
                <a:path extrusionOk="0" h="4382" w="886">
                  <a:moveTo>
                    <a:pt x="284" y="4347"/>
                  </a:moveTo>
                  <a:cubicBezTo>
                    <a:pt x="284" y="4381"/>
                    <a:pt x="320" y="4381"/>
                    <a:pt x="354" y="4310"/>
                  </a:cubicBezTo>
                  <a:cubicBezTo>
                    <a:pt x="886" y="2615"/>
                    <a:pt x="72" y="37"/>
                    <a:pt x="72" y="37"/>
                  </a:cubicBezTo>
                  <a:cubicBezTo>
                    <a:pt x="72" y="0"/>
                    <a:pt x="38" y="0"/>
                    <a:pt x="38" y="0"/>
                  </a:cubicBezTo>
                  <a:cubicBezTo>
                    <a:pt x="1" y="0"/>
                    <a:pt x="1" y="37"/>
                    <a:pt x="1" y="37"/>
                  </a:cubicBezTo>
                  <a:cubicBezTo>
                    <a:pt x="1" y="37"/>
                    <a:pt x="815" y="2651"/>
                    <a:pt x="284" y="4347"/>
                  </a:cubicBezTo>
                  <a:close/>
                </a:path>
              </a:pathLst>
            </a:custGeom>
            <a:solidFill>
              <a:srgbClr val="447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6"/>
            <p:cNvSpPr/>
            <p:nvPr/>
          </p:nvSpPr>
          <p:spPr>
            <a:xfrm>
              <a:off x="3782401" y="1865722"/>
              <a:ext cx="309512" cy="631470"/>
            </a:xfrm>
            <a:custGeom>
              <a:rect b="b" l="l" r="r" t="t"/>
              <a:pathLst>
                <a:path extrusionOk="0" h="3605" w="1767">
                  <a:moveTo>
                    <a:pt x="565" y="213"/>
                  </a:moveTo>
                  <a:cubicBezTo>
                    <a:pt x="71" y="1"/>
                    <a:pt x="0" y="532"/>
                    <a:pt x="212" y="956"/>
                  </a:cubicBezTo>
                  <a:cubicBezTo>
                    <a:pt x="424" y="1380"/>
                    <a:pt x="1484" y="2793"/>
                    <a:pt x="1555" y="3392"/>
                  </a:cubicBezTo>
                  <a:cubicBezTo>
                    <a:pt x="1591" y="3604"/>
                    <a:pt x="1625" y="3570"/>
                    <a:pt x="1662" y="3429"/>
                  </a:cubicBezTo>
                  <a:cubicBezTo>
                    <a:pt x="1767" y="2615"/>
                    <a:pt x="1238" y="495"/>
                    <a:pt x="565" y="213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6"/>
            <p:cNvSpPr/>
            <p:nvPr/>
          </p:nvSpPr>
          <p:spPr>
            <a:xfrm>
              <a:off x="3838278" y="1927731"/>
              <a:ext cx="235243" cy="563506"/>
            </a:xfrm>
            <a:custGeom>
              <a:rect b="b" l="l" r="r" t="t"/>
              <a:pathLst>
                <a:path extrusionOk="0" h="3217" w="1343">
                  <a:moveTo>
                    <a:pt x="1272" y="3180"/>
                  </a:moveTo>
                  <a:cubicBezTo>
                    <a:pt x="1306" y="3216"/>
                    <a:pt x="1306" y="3180"/>
                    <a:pt x="1343" y="3146"/>
                  </a:cubicBezTo>
                  <a:cubicBezTo>
                    <a:pt x="1272" y="1733"/>
                    <a:pt x="34" y="37"/>
                    <a:pt x="34" y="0"/>
                  </a:cubicBezTo>
                  <a:lnTo>
                    <a:pt x="1" y="0"/>
                  </a:lnTo>
                  <a:lnTo>
                    <a:pt x="1" y="37"/>
                  </a:lnTo>
                  <a:cubicBezTo>
                    <a:pt x="1" y="37"/>
                    <a:pt x="1272" y="1767"/>
                    <a:pt x="1272" y="3180"/>
                  </a:cubicBezTo>
                  <a:close/>
                </a:path>
              </a:pathLst>
            </a:custGeom>
            <a:solidFill>
              <a:srgbClr val="7396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6"/>
            <p:cNvSpPr/>
            <p:nvPr/>
          </p:nvSpPr>
          <p:spPr>
            <a:xfrm>
              <a:off x="3955637" y="2429226"/>
              <a:ext cx="247680" cy="173413"/>
            </a:xfrm>
            <a:custGeom>
              <a:rect b="b" l="l" r="r" t="t"/>
              <a:pathLst>
                <a:path extrusionOk="0" h="990" w="1414">
                  <a:moveTo>
                    <a:pt x="249" y="0"/>
                  </a:moveTo>
                  <a:lnTo>
                    <a:pt x="1168" y="0"/>
                  </a:lnTo>
                  <a:lnTo>
                    <a:pt x="1413" y="212"/>
                  </a:lnTo>
                  <a:lnTo>
                    <a:pt x="1202" y="989"/>
                  </a:lnTo>
                  <a:lnTo>
                    <a:pt x="707" y="989"/>
                  </a:lnTo>
                  <a:lnTo>
                    <a:pt x="212" y="989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5C5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6"/>
            <p:cNvSpPr/>
            <p:nvPr/>
          </p:nvSpPr>
          <p:spPr>
            <a:xfrm>
              <a:off x="3943201" y="2379654"/>
              <a:ext cx="272553" cy="86882"/>
            </a:xfrm>
            <a:custGeom>
              <a:rect b="b" l="l" r="r" t="t"/>
              <a:pathLst>
                <a:path extrusionOk="0" h="496" w="1556">
                  <a:moveTo>
                    <a:pt x="71" y="1"/>
                  </a:moveTo>
                  <a:lnTo>
                    <a:pt x="1484" y="1"/>
                  </a:lnTo>
                  <a:cubicBezTo>
                    <a:pt x="1521" y="1"/>
                    <a:pt x="1555" y="34"/>
                    <a:pt x="1555" y="71"/>
                  </a:cubicBezTo>
                  <a:lnTo>
                    <a:pt x="1555" y="424"/>
                  </a:lnTo>
                  <a:cubicBezTo>
                    <a:pt x="1555" y="458"/>
                    <a:pt x="1521" y="495"/>
                    <a:pt x="1484" y="495"/>
                  </a:cubicBezTo>
                  <a:lnTo>
                    <a:pt x="71" y="495"/>
                  </a:lnTo>
                  <a:cubicBezTo>
                    <a:pt x="37" y="495"/>
                    <a:pt x="1" y="458"/>
                    <a:pt x="1" y="424"/>
                  </a:cubicBezTo>
                  <a:lnTo>
                    <a:pt x="1" y="71"/>
                  </a:lnTo>
                  <a:cubicBezTo>
                    <a:pt x="1" y="34"/>
                    <a:pt x="37" y="1"/>
                    <a:pt x="71" y="1"/>
                  </a:cubicBezTo>
                  <a:close/>
                </a:path>
              </a:pathLst>
            </a:custGeom>
            <a:solidFill>
              <a:srgbClr val="5C5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6"/>
            <p:cNvSpPr/>
            <p:nvPr/>
          </p:nvSpPr>
          <p:spPr>
            <a:xfrm>
              <a:off x="3955637" y="2466361"/>
              <a:ext cx="247680" cy="30829"/>
            </a:xfrm>
            <a:custGeom>
              <a:rect b="b" l="l" r="r" t="t"/>
              <a:pathLst>
                <a:path extrusionOk="0" h="176" w="1414">
                  <a:moveTo>
                    <a:pt x="1413" y="0"/>
                  </a:moveTo>
                  <a:lnTo>
                    <a:pt x="1380" y="175"/>
                  </a:lnTo>
                  <a:lnTo>
                    <a:pt x="37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6"/>
            <p:cNvSpPr/>
            <p:nvPr/>
          </p:nvSpPr>
          <p:spPr>
            <a:xfrm>
              <a:off x="3219425" y="3134612"/>
              <a:ext cx="2624109" cy="520065"/>
            </a:xfrm>
            <a:custGeom>
              <a:rect b="b" l="l" r="r" t="t"/>
              <a:pathLst>
                <a:path extrusionOk="0" h="2969" w="14981">
                  <a:moveTo>
                    <a:pt x="1414" y="953"/>
                  </a:moveTo>
                  <a:cubicBezTo>
                    <a:pt x="1589" y="953"/>
                    <a:pt x="1767" y="1131"/>
                    <a:pt x="1767" y="1306"/>
                  </a:cubicBezTo>
                  <a:cubicBezTo>
                    <a:pt x="1767" y="1518"/>
                    <a:pt x="1589" y="1660"/>
                    <a:pt x="1414" y="1660"/>
                  </a:cubicBezTo>
                  <a:lnTo>
                    <a:pt x="1414" y="1696"/>
                  </a:lnTo>
                  <a:lnTo>
                    <a:pt x="1061" y="1696"/>
                  </a:lnTo>
                  <a:cubicBezTo>
                    <a:pt x="707" y="1696"/>
                    <a:pt x="425" y="1979"/>
                    <a:pt x="425" y="2332"/>
                  </a:cubicBezTo>
                  <a:cubicBezTo>
                    <a:pt x="425" y="2686"/>
                    <a:pt x="707" y="2968"/>
                    <a:pt x="1061" y="2968"/>
                  </a:cubicBezTo>
                  <a:lnTo>
                    <a:pt x="13883" y="2968"/>
                  </a:lnTo>
                  <a:cubicBezTo>
                    <a:pt x="14237" y="2968"/>
                    <a:pt x="14519" y="2686"/>
                    <a:pt x="14519" y="2332"/>
                  </a:cubicBezTo>
                  <a:cubicBezTo>
                    <a:pt x="14519" y="1979"/>
                    <a:pt x="14237" y="1696"/>
                    <a:pt x="13883" y="1696"/>
                  </a:cubicBezTo>
                  <a:lnTo>
                    <a:pt x="13355" y="1696"/>
                  </a:lnTo>
                  <a:lnTo>
                    <a:pt x="13355" y="1660"/>
                  </a:lnTo>
                  <a:cubicBezTo>
                    <a:pt x="13177" y="1660"/>
                    <a:pt x="13002" y="1518"/>
                    <a:pt x="13002" y="1306"/>
                  </a:cubicBezTo>
                  <a:cubicBezTo>
                    <a:pt x="13002" y="1131"/>
                    <a:pt x="13177" y="953"/>
                    <a:pt x="13355" y="953"/>
                  </a:cubicBezTo>
                  <a:lnTo>
                    <a:pt x="14485" y="953"/>
                  </a:lnTo>
                  <a:cubicBezTo>
                    <a:pt x="14768" y="953"/>
                    <a:pt x="14980" y="741"/>
                    <a:pt x="14980" y="495"/>
                  </a:cubicBezTo>
                  <a:cubicBezTo>
                    <a:pt x="14980" y="213"/>
                    <a:pt x="14768" y="1"/>
                    <a:pt x="14485" y="1"/>
                  </a:cubicBezTo>
                  <a:lnTo>
                    <a:pt x="495" y="1"/>
                  </a:lnTo>
                  <a:cubicBezTo>
                    <a:pt x="213" y="1"/>
                    <a:pt x="1" y="213"/>
                    <a:pt x="1" y="495"/>
                  </a:cubicBezTo>
                  <a:cubicBezTo>
                    <a:pt x="1" y="741"/>
                    <a:pt x="213" y="953"/>
                    <a:pt x="495" y="953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6"/>
            <p:cNvSpPr/>
            <p:nvPr/>
          </p:nvSpPr>
          <p:spPr>
            <a:xfrm>
              <a:off x="5069502" y="2732085"/>
              <a:ext cx="724472" cy="402704"/>
            </a:xfrm>
            <a:custGeom>
              <a:rect b="b" l="l" r="r" t="t"/>
              <a:pathLst>
                <a:path extrusionOk="0" h="2299" w="4136">
                  <a:moveTo>
                    <a:pt x="2934" y="1733"/>
                  </a:moveTo>
                  <a:cubicBezTo>
                    <a:pt x="2686" y="1875"/>
                    <a:pt x="2228" y="2087"/>
                    <a:pt x="1662" y="2299"/>
                  </a:cubicBezTo>
                  <a:lnTo>
                    <a:pt x="1" y="2299"/>
                  </a:lnTo>
                  <a:lnTo>
                    <a:pt x="1" y="2228"/>
                  </a:lnTo>
                  <a:cubicBezTo>
                    <a:pt x="778" y="1521"/>
                    <a:pt x="1733" y="815"/>
                    <a:pt x="2474" y="532"/>
                  </a:cubicBezTo>
                  <a:cubicBezTo>
                    <a:pt x="3782" y="1"/>
                    <a:pt x="4135" y="1061"/>
                    <a:pt x="2934" y="1733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6"/>
            <p:cNvSpPr/>
            <p:nvPr/>
          </p:nvSpPr>
          <p:spPr>
            <a:xfrm>
              <a:off x="5162514" y="2874669"/>
              <a:ext cx="482923" cy="260120"/>
            </a:xfrm>
            <a:custGeom>
              <a:rect b="b" l="l" r="r" t="t"/>
              <a:pathLst>
                <a:path extrusionOk="0" h="1485" w="2757">
                  <a:moveTo>
                    <a:pt x="1" y="1485"/>
                  </a:moveTo>
                  <a:cubicBezTo>
                    <a:pt x="1202" y="566"/>
                    <a:pt x="2720" y="1"/>
                    <a:pt x="2720" y="1"/>
                  </a:cubicBezTo>
                  <a:cubicBezTo>
                    <a:pt x="2757" y="1"/>
                    <a:pt x="2757" y="1"/>
                    <a:pt x="2757" y="35"/>
                  </a:cubicBezTo>
                  <a:lnTo>
                    <a:pt x="2757" y="71"/>
                  </a:lnTo>
                  <a:cubicBezTo>
                    <a:pt x="2757" y="71"/>
                    <a:pt x="1273" y="600"/>
                    <a:pt x="72" y="1485"/>
                  </a:cubicBezTo>
                  <a:close/>
                </a:path>
              </a:pathLst>
            </a:custGeom>
            <a:solidFill>
              <a:srgbClr val="2031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6"/>
            <p:cNvSpPr/>
            <p:nvPr/>
          </p:nvSpPr>
          <p:spPr>
            <a:xfrm>
              <a:off x="5354143" y="3085041"/>
              <a:ext cx="334385" cy="49747"/>
            </a:xfrm>
            <a:custGeom>
              <a:rect b="b" l="l" r="r" t="t"/>
              <a:pathLst>
                <a:path extrusionOk="0" h="284" w="1909">
                  <a:moveTo>
                    <a:pt x="1908" y="284"/>
                  </a:moveTo>
                  <a:cubicBezTo>
                    <a:pt x="1733" y="72"/>
                    <a:pt x="1027" y="1"/>
                    <a:pt x="1" y="284"/>
                  </a:cubicBezTo>
                  <a:lnTo>
                    <a:pt x="495" y="284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6"/>
            <p:cNvSpPr/>
            <p:nvPr/>
          </p:nvSpPr>
          <p:spPr>
            <a:xfrm>
              <a:off x="4890310" y="2565329"/>
              <a:ext cx="798216" cy="569461"/>
            </a:xfrm>
            <a:custGeom>
              <a:rect b="b" l="l" r="r" t="t"/>
              <a:pathLst>
                <a:path extrusionOk="0" h="3251" w="4557">
                  <a:moveTo>
                    <a:pt x="2756" y="2968"/>
                  </a:moveTo>
                  <a:cubicBezTo>
                    <a:pt x="3039" y="2719"/>
                    <a:pt x="3321" y="2437"/>
                    <a:pt x="3497" y="2083"/>
                  </a:cubicBezTo>
                  <a:cubicBezTo>
                    <a:pt x="3991" y="1165"/>
                    <a:pt x="4132" y="882"/>
                    <a:pt x="4381" y="812"/>
                  </a:cubicBezTo>
                  <a:cubicBezTo>
                    <a:pt x="4556" y="741"/>
                    <a:pt x="2931" y="0"/>
                    <a:pt x="1306" y="1589"/>
                  </a:cubicBezTo>
                  <a:cubicBezTo>
                    <a:pt x="1235" y="1659"/>
                    <a:pt x="34" y="3214"/>
                    <a:pt x="0" y="3251"/>
                  </a:cubicBezTo>
                  <a:lnTo>
                    <a:pt x="1626" y="3251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6"/>
            <p:cNvSpPr/>
            <p:nvPr/>
          </p:nvSpPr>
          <p:spPr>
            <a:xfrm>
              <a:off x="5051110" y="2676733"/>
              <a:ext cx="581890" cy="408485"/>
            </a:xfrm>
            <a:custGeom>
              <a:rect b="b" l="l" r="r" t="t"/>
              <a:pathLst>
                <a:path extrusionOk="0" h="2332" w="3322">
                  <a:moveTo>
                    <a:pt x="3214" y="0"/>
                  </a:moveTo>
                  <a:cubicBezTo>
                    <a:pt x="2333" y="354"/>
                    <a:pt x="1448" y="1023"/>
                    <a:pt x="671" y="1696"/>
                  </a:cubicBezTo>
                  <a:cubicBezTo>
                    <a:pt x="637" y="1730"/>
                    <a:pt x="72" y="2261"/>
                    <a:pt x="1" y="2295"/>
                  </a:cubicBezTo>
                  <a:cubicBezTo>
                    <a:pt x="35" y="2295"/>
                    <a:pt x="35" y="2332"/>
                    <a:pt x="35" y="2332"/>
                  </a:cubicBezTo>
                  <a:cubicBezTo>
                    <a:pt x="106" y="2295"/>
                    <a:pt x="671" y="1801"/>
                    <a:pt x="708" y="1730"/>
                  </a:cubicBezTo>
                  <a:cubicBezTo>
                    <a:pt x="1485" y="1060"/>
                    <a:pt x="2403" y="354"/>
                    <a:pt x="3322" y="71"/>
                  </a:cubicBezTo>
                  <a:cubicBezTo>
                    <a:pt x="3285" y="34"/>
                    <a:pt x="3251" y="34"/>
                    <a:pt x="3214" y="0"/>
                  </a:cubicBezTo>
                  <a:close/>
                </a:path>
              </a:pathLst>
            </a:custGeom>
            <a:solidFill>
              <a:srgbClr val="447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6"/>
            <p:cNvSpPr/>
            <p:nvPr/>
          </p:nvSpPr>
          <p:spPr>
            <a:xfrm>
              <a:off x="4834433" y="2187499"/>
              <a:ext cx="903663" cy="947292"/>
            </a:xfrm>
            <a:custGeom>
              <a:rect b="b" l="l" r="r" t="t"/>
              <a:pathLst>
                <a:path extrusionOk="0" h="5408" w="5159">
                  <a:moveTo>
                    <a:pt x="2792" y="1310"/>
                  </a:moveTo>
                  <a:cubicBezTo>
                    <a:pt x="2510" y="1592"/>
                    <a:pt x="2015" y="2228"/>
                    <a:pt x="1413" y="2935"/>
                  </a:cubicBezTo>
                  <a:cubicBezTo>
                    <a:pt x="1413" y="2935"/>
                    <a:pt x="0" y="4560"/>
                    <a:pt x="461" y="5408"/>
                  </a:cubicBezTo>
                  <a:cubicBezTo>
                    <a:pt x="1521" y="4772"/>
                    <a:pt x="3392" y="3217"/>
                    <a:pt x="3994" y="2474"/>
                  </a:cubicBezTo>
                  <a:cubicBezTo>
                    <a:pt x="5158" y="956"/>
                    <a:pt x="4098" y="1"/>
                    <a:pt x="2792" y="131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6"/>
            <p:cNvSpPr/>
            <p:nvPr/>
          </p:nvSpPr>
          <p:spPr>
            <a:xfrm>
              <a:off x="4902747" y="2392091"/>
              <a:ext cx="587670" cy="693128"/>
            </a:xfrm>
            <a:custGeom>
              <a:rect b="b" l="l" r="r" t="t"/>
              <a:pathLst>
                <a:path extrusionOk="0" h="3957" w="3355">
                  <a:moveTo>
                    <a:pt x="0" y="3957"/>
                  </a:moveTo>
                  <a:cubicBezTo>
                    <a:pt x="1272" y="1837"/>
                    <a:pt x="3250" y="34"/>
                    <a:pt x="3250" y="0"/>
                  </a:cubicBezTo>
                  <a:lnTo>
                    <a:pt x="3321" y="0"/>
                  </a:lnTo>
                  <a:cubicBezTo>
                    <a:pt x="3355" y="34"/>
                    <a:pt x="3321" y="71"/>
                    <a:pt x="3321" y="71"/>
                  </a:cubicBezTo>
                  <a:cubicBezTo>
                    <a:pt x="3321" y="71"/>
                    <a:pt x="1376" y="1871"/>
                    <a:pt x="105" y="3957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6"/>
            <p:cNvSpPr/>
            <p:nvPr/>
          </p:nvSpPr>
          <p:spPr>
            <a:xfrm>
              <a:off x="5168470" y="2911803"/>
              <a:ext cx="421091" cy="222985"/>
            </a:xfrm>
            <a:custGeom>
              <a:rect b="b" l="l" r="r" t="t"/>
              <a:pathLst>
                <a:path extrusionOk="0" h="1273" w="2404">
                  <a:moveTo>
                    <a:pt x="1" y="1236"/>
                  </a:moveTo>
                  <a:cubicBezTo>
                    <a:pt x="213" y="990"/>
                    <a:pt x="461" y="741"/>
                    <a:pt x="778" y="529"/>
                  </a:cubicBezTo>
                  <a:cubicBezTo>
                    <a:pt x="1521" y="1"/>
                    <a:pt x="2299" y="283"/>
                    <a:pt x="2369" y="566"/>
                  </a:cubicBezTo>
                  <a:cubicBezTo>
                    <a:pt x="2403" y="671"/>
                    <a:pt x="2369" y="953"/>
                    <a:pt x="2228" y="1273"/>
                  </a:cubicBezTo>
                  <a:lnTo>
                    <a:pt x="1555" y="1273"/>
                  </a:lnTo>
                  <a:lnTo>
                    <a:pt x="71" y="1273"/>
                  </a:lnTo>
                  <a:cubicBezTo>
                    <a:pt x="71" y="1273"/>
                    <a:pt x="38" y="1236"/>
                    <a:pt x="1" y="1236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6"/>
            <p:cNvSpPr/>
            <p:nvPr/>
          </p:nvSpPr>
          <p:spPr>
            <a:xfrm>
              <a:off x="5267612" y="2967330"/>
              <a:ext cx="303557" cy="167458"/>
            </a:xfrm>
            <a:custGeom>
              <a:rect b="b" l="l" r="r" t="t"/>
              <a:pathLst>
                <a:path extrusionOk="0" h="956" w="1733">
                  <a:moveTo>
                    <a:pt x="0" y="956"/>
                  </a:moveTo>
                  <a:cubicBezTo>
                    <a:pt x="71" y="814"/>
                    <a:pt x="178" y="495"/>
                    <a:pt x="283" y="354"/>
                  </a:cubicBezTo>
                  <a:cubicBezTo>
                    <a:pt x="283" y="354"/>
                    <a:pt x="319" y="320"/>
                    <a:pt x="319" y="354"/>
                  </a:cubicBezTo>
                  <a:lnTo>
                    <a:pt x="319" y="390"/>
                  </a:lnTo>
                  <a:cubicBezTo>
                    <a:pt x="212" y="532"/>
                    <a:pt x="107" y="814"/>
                    <a:pt x="37" y="956"/>
                  </a:cubicBezTo>
                  <a:close/>
                  <a:moveTo>
                    <a:pt x="107" y="956"/>
                  </a:moveTo>
                  <a:lnTo>
                    <a:pt x="249" y="956"/>
                  </a:lnTo>
                  <a:cubicBezTo>
                    <a:pt x="319" y="919"/>
                    <a:pt x="390" y="919"/>
                    <a:pt x="424" y="885"/>
                  </a:cubicBezTo>
                  <a:cubicBezTo>
                    <a:pt x="461" y="885"/>
                    <a:pt x="495" y="919"/>
                    <a:pt x="565" y="956"/>
                  </a:cubicBezTo>
                  <a:lnTo>
                    <a:pt x="636" y="956"/>
                  </a:lnTo>
                  <a:cubicBezTo>
                    <a:pt x="565" y="919"/>
                    <a:pt x="531" y="885"/>
                    <a:pt x="495" y="848"/>
                  </a:cubicBezTo>
                  <a:lnTo>
                    <a:pt x="1131" y="532"/>
                  </a:lnTo>
                  <a:cubicBezTo>
                    <a:pt x="1201" y="566"/>
                    <a:pt x="1343" y="673"/>
                    <a:pt x="1413" y="778"/>
                  </a:cubicBezTo>
                  <a:cubicBezTo>
                    <a:pt x="1413" y="814"/>
                    <a:pt x="1450" y="814"/>
                    <a:pt x="1450" y="778"/>
                  </a:cubicBezTo>
                  <a:lnTo>
                    <a:pt x="1450" y="744"/>
                  </a:lnTo>
                  <a:cubicBezTo>
                    <a:pt x="1379" y="636"/>
                    <a:pt x="1272" y="566"/>
                    <a:pt x="1201" y="532"/>
                  </a:cubicBezTo>
                  <a:cubicBezTo>
                    <a:pt x="1343" y="461"/>
                    <a:pt x="1521" y="424"/>
                    <a:pt x="1662" y="390"/>
                  </a:cubicBezTo>
                  <a:cubicBezTo>
                    <a:pt x="1696" y="390"/>
                    <a:pt x="1696" y="354"/>
                    <a:pt x="1733" y="320"/>
                  </a:cubicBezTo>
                  <a:cubicBezTo>
                    <a:pt x="1733" y="283"/>
                    <a:pt x="1696" y="283"/>
                    <a:pt x="1696" y="283"/>
                  </a:cubicBezTo>
                  <a:cubicBezTo>
                    <a:pt x="1343" y="354"/>
                    <a:pt x="1060" y="461"/>
                    <a:pt x="777" y="602"/>
                  </a:cubicBezTo>
                  <a:cubicBezTo>
                    <a:pt x="955" y="249"/>
                    <a:pt x="1097" y="37"/>
                    <a:pt x="1097" y="37"/>
                  </a:cubicBezTo>
                  <a:lnTo>
                    <a:pt x="1097" y="0"/>
                  </a:lnTo>
                  <a:lnTo>
                    <a:pt x="1060" y="0"/>
                  </a:lnTo>
                  <a:cubicBezTo>
                    <a:pt x="1060" y="0"/>
                    <a:pt x="885" y="249"/>
                    <a:pt x="707" y="636"/>
                  </a:cubicBezTo>
                  <a:cubicBezTo>
                    <a:pt x="495" y="744"/>
                    <a:pt x="283" y="848"/>
                    <a:pt x="107" y="956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6"/>
            <p:cNvSpPr/>
            <p:nvPr/>
          </p:nvSpPr>
          <p:spPr>
            <a:xfrm>
              <a:off x="3268996" y="2732085"/>
              <a:ext cx="723947" cy="402704"/>
            </a:xfrm>
            <a:custGeom>
              <a:rect b="b" l="l" r="r" t="t"/>
              <a:pathLst>
                <a:path extrusionOk="0" h="2299" w="4133">
                  <a:moveTo>
                    <a:pt x="1235" y="1733"/>
                  </a:moveTo>
                  <a:cubicBezTo>
                    <a:pt x="1447" y="1875"/>
                    <a:pt x="1942" y="2087"/>
                    <a:pt x="2507" y="2299"/>
                  </a:cubicBezTo>
                  <a:lnTo>
                    <a:pt x="4132" y="2299"/>
                  </a:lnTo>
                  <a:lnTo>
                    <a:pt x="4132" y="2228"/>
                  </a:lnTo>
                  <a:cubicBezTo>
                    <a:pt x="3392" y="1521"/>
                    <a:pt x="2437" y="815"/>
                    <a:pt x="1696" y="532"/>
                  </a:cubicBezTo>
                  <a:cubicBezTo>
                    <a:pt x="387" y="1"/>
                    <a:pt x="0" y="1061"/>
                    <a:pt x="1235" y="1733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6"/>
            <p:cNvSpPr/>
            <p:nvPr/>
          </p:nvSpPr>
          <p:spPr>
            <a:xfrm>
              <a:off x="3417535" y="2874669"/>
              <a:ext cx="488703" cy="260120"/>
            </a:xfrm>
            <a:custGeom>
              <a:rect b="b" l="l" r="r" t="t"/>
              <a:pathLst>
                <a:path extrusionOk="0" h="1485" w="2790">
                  <a:moveTo>
                    <a:pt x="2790" y="1485"/>
                  </a:moveTo>
                  <a:cubicBezTo>
                    <a:pt x="1555" y="566"/>
                    <a:pt x="34" y="1"/>
                    <a:pt x="34" y="1"/>
                  </a:cubicBezTo>
                  <a:cubicBezTo>
                    <a:pt x="34" y="1"/>
                    <a:pt x="0" y="1"/>
                    <a:pt x="0" y="35"/>
                  </a:cubicBezTo>
                  <a:cubicBezTo>
                    <a:pt x="0" y="35"/>
                    <a:pt x="0" y="71"/>
                    <a:pt x="34" y="71"/>
                  </a:cubicBezTo>
                  <a:cubicBezTo>
                    <a:pt x="34" y="71"/>
                    <a:pt x="1484" y="600"/>
                    <a:pt x="2685" y="1485"/>
                  </a:cubicBezTo>
                  <a:close/>
                </a:path>
              </a:pathLst>
            </a:custGeom>
            <a:solidFill>
              <a:srgbClr val="2031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6"/>
            <p:cNvSpPr/>
            <p:nvPr/>
          </p:nvSpPr>
          <p:spPr>
            <a:xfrm>
              <a:off x="3380400" y="3085041"/>
              <a:ext cx="334210" cy="49747"/>
            </a:xfrm>
            <a:custGeom>
              <a:rect b="b" l="l" r="r" t="t"/>
              <a:pathLst>
                <a:path extrusionOk="0" h="284" w="1908">
                  <a:moveTo>
                    <a:pt x="0" y="284"/>
                  </a:moveTo>
                  <a:cubicBezTo>
                    <a:pt x="175" y="72"/>
                    <a:pt x="882" y="1"/>
                    <a:pt x="1908" y="284"/>
                  </a:cubicBezTo>
                  <a:lnTo>
                    <a:pt x="1413" y="284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6"/>
            <p:cNvSpPr/>
            <p:nvPr/>
          </p:nvSpPr>
          <p:spPr>
            <a:xfrm>
              <a:off x="3373919" y="2565329"/>
              <a:ext cx="804697" cy="569461"/>
            </a:xfrm>
            <a:custGeom>
              <a:rect b="b" l="l" r="r" t="t"/>
              <a:pathLst>
                <a:path extrusionOk="0" h="3251" w="4594">
                  <a:moveTo>
                    <a:pt x="1804" y="2968"/>
                  </a:moveTo>
                  <a:cubicBezTo>
                    <a:pt x="1555" y="2719"/>
                    <a:pt x="1272" y="2437"/>
                    <a:pt x="1060" y="2083"/>
                  </a:cubicBezTo>
                  <a:cubicBezTo>
                    <a:pt x="602" y="1165"/>
                    <a:pt x="424" y="882"/>
                    <a:pt x="212" y="812"/>
                  </a:cubicBezTo>
                  <a:cubicBezTo>
                    <a:pt x="0" y="741"/>
                    <a:pt x="1662" y="0"/>
                    <a:pt x="3287" y="1589"/>
                  </a:cubicBezTo>
                  <a:cubicBezTo>
                    <a:pt x="3321" y="1659"/>
                    <a:pt x="4523" y="3214"/>
                    <a:pt x="4593" y="3251"/>
                  </a:cubicBezTo>
                  <a:lnTo>
                    <a:pt x="2934" y="3251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6"/>
            <p:cNvSpPr/>
            <p:nvPr/>
          </p:nvSpPr>
          <p:spPr>
            <a:xfrm>
              <a:off x="3429796" y="2676733"/>
              <a:ext cx="581890" cy="408485"/>
            </a:xfrm>
            <a:custGeom>
              <a:rect b="b" l="l" r="r" t="t"/>
              <a:pathLst>
                <a:path extrusionOk="0" h="2332" w="3322">
                  <a:moveTo>
                    <a:pt x="105" y="0"/>
                  </a:moveTo>
                  <a:cubicBezTo>
                    <a:pt x="1024" y="354"/>
                    <a:pt x="1909" y="1023"/>
                    <a:pt x="2649" y="1696"/>
                  </a:cubicBezTo>
                  <a:cubicBezTo>
                    <a:pt x="2720" y="1730"/>
                    <a:pt x="3285" y="2261"/>
                    <a:pt x="3322" y="2295"/>
                  </a:cubicBezTo>
                  <a:cubicBezTo>
                    <a:pt x="3322" y="2295"/>
                    <a:pt x="3322" y="2332"/>
                    <a:pt x="3285" y="2332"/>
                  </a:cubicBezTo>
                  <a:cubicBezTo>
                    <a:pt x="3251" y="2295"/>
                    <a:pt x="2686" y="1801"/>
                    <a:pt x="2615" y="1730"/>
                  </a:cubicBezTo>
                  <a:cubicBezTo>
                    <a:pt x="1838" y="1060"/>
                    <a:pt x="919" y="354"/>
                    <a:pt x="1" y="71"/>
                  </a:cubicBezTo>
                  <a:cubicBezTo>
                    <a:pt x="35" y="34"/>
                    <a:pt x="71" y="34"/>
                    <a:pt x="105" y="0"/>
                  </a:cubicBezTo>
                  <a:close/>
                </a:path>
              </a:pathLst>
            </a:custGeom>
            <a:solidFill>
              <a:srgbClr val="447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6"/>
            <p:cNvSpPr/>
            <p:nvPr/>
          </p:nvSpPr>
          <p:spPr>
            <a:xfrm>
              <a:off x="3330829" y="2187499"/>
              <a:ext cx="903663" cy="947292"/>
            </a:xfrm>
            <a:custGeom>
              <a:rect b="b" l="l" r="r" t="t"/>
              <a:pathLst>
                <a:path extrusionOk="0" h="5408" w="5159">
                  <a:moveTo>
                    <a:pt x="2366" y="1310"/>
                  </a:moveTo>
                  <a:cubicBezTo>
                    <a:pt x="2649" y="1592"/>
                    <a:pt x="3143" y="2228"/>
                    <a:pt x="3709" y="2935"/>
                  </a:cubicBezTo>
                  <a:cubicBezTo>
                    <a:pt x="3709" y="2935"/>
                    <a:pt x="5159" y="4560"/>
                    <a:pt x="4664" y="5408"/>
                  </a:cubicBezTo>
                  <a:cubicBezTo>
                    <a:pt x="3604" y="4772"/>
                    <a:pt x="1730" y="3217"/>
                    <a:pt x="1165" y="2474"/>
                  </a:cubicBezTo>
                  <a:cubicBezTo>
                    <a:pt x="1" y="956"/>
                    <a:pt x="1060" y="1"/>
                    <a:pt x="2366" y="131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6"/>
            <p:cNvSpPr/>
            <p:nvPr/>
          </p:nvSpPr>
          <p:spPr>
            <a:xfrm>
              <a:off x="3578335" y="2392091"/>
              <a:ext cx="587845" cy="693128"/>
            </a:xfrm>
            <a:custGeom>
              <a:rect b="b" l="l" r="r" t="t"/>
              <a:pathLst>
                <a:path extrusionOk="0" h="3957" w="3356">
                  <a:moveTo>
                    <a:pt x="3356" y="3957"/>
                  </a:moveTo>
                  <a:cubicBezTo>
                    <a:pt x="2050" y="1837"/>
                    <a:pt x="105" y="34"/>
                    <a:pt x="71" y="0"/>
                  </a:cubicBezTo>
                  <a:lnTo>
                    <a:pt x="1" y="0"/>
                  </a:lnTo>
                  <a:cubicBezTo>
                    <a:pt x="1" y="34"/>
                    <a:pt x="1" y="71"/>
                    <a:pt x="35" y="71"/>
                  </a:cubicBezTo>
                  <a:cubicBezTo>
                    <a:pt x="35" y="71"/>
                    <a:pt x="1979" y="1871"/>
                    <a:pt x="3251" y="3957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6"/>
            <p:cNvSpPr/>
            <p:nvPr/>
          </p:nvSpPr>
          <p:spPr>
            <a:xfrm>
              <a:off x="3479368" y="2911803"/>
              <a:ext cx="414610" cy="222985"/>
            </a:xfrm>
            <a:custGeom>
              <a:rect b="b" l="l" r="r" t="t"/>
              <a:pathLst>
                <a:path extrusionOk="0" h="1273" w="2367">
                  <a:moveTo>
                    <a:pt x="2366" y="1236"/>
                  </a:moveTo>
                  <a:cubicBezTo>
                    <a:pt x="2191" y="990"/>
                    <a:pt x="1908" y="741"/>
                    <a:pt x="1626" y="529"/>
                  </a:cubicBezTo>
                  <a:cubicBezTo>
                    <a:pt x="848" y="1"/>
                    <a:pt x="105" y="283"/>
                    <a:pt x="34" y="566"/>
                  </a:cubicBezTo>
                  <a:cubicBezTo>
                    <a:pt x="0" y="671"/>
                    <a:pt x="34" y="953"/>
                    <a:pt x="142" y="1273"/>
                  </a:cubicBezTo>
                  <a:lnTo>
                    <a:pt x="848" y="1273"/>
                  </a:lnTo>
                  <a:lnTo>
                    <a:pt x="2295" y="1273"/>
                  </a:lnTo>
                  <a:cubicBezTo>
                    <a:pt x="2332" y="1273"/>
                    <a:pt x="2366" y="1236"/>
                    <a:pt x="2366" y="1236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6"/>
            <p:cNvSpPr/>
            <p:nvPr/>
          </p:nvSpPr>
          <p:spPr>
            <a:xfrm>
              <a:off x="3497760" y="2967330"/>
              <a:ext cx="303557" cy="167458"/>
            </a:xfrm>
            <a:custGeom>
              <a:rect b="b" l="l" r="r" t="t"/>
              <a:pathLst>
                <a:path extrusionOk="0" h="956" w="1733">
                  <a:moveTo>
                    <a:pt x="1733" y="956"/>
                  </a:moveTo>
                  <a:cubicBezTo>
                    <a:pt x="1662" y="814"/>
                    <a:pt x="1521" y="495"/>
                    <a:pt x="1413" y="354"/>
                  </a:cubicBezTo>
                  <a:cubicBezTo>
                    <a:pt x="1413" y="354"/>
                    <a:pt x="1413" y="320"/>
                    <a:pt x="1413" y="354"/>
                  </a:cubicBezTo>
                  <a:cubicBezTo>
                    <a:pt x="1379" y="354"/>
                    <a:pt x="1379" y="354"/>
                    <a:pt x="1413" y="390"/>
                  </a:cubicBezTo>
                  <a:cubicBezTo>
                    <a:pt x="1484" y="532"/>
                    <a:pt x="1625" y="814"/>
                    <a:pt x="1662" y="956"/>
                  </a:cubicBezTo>
                  <a:close/>
                  <a:moveTo>
                    <a:pt x="1625" y="956"/>
                  </a:moveTo>
                  <a:lnTo>
                    <a:pt x="1450" y="956"/>
                  </a:lnTo>
                  <a:cubicBezTo>
                    <a:pt x="1379" y="919"/>
                    <a:pt x="1343" y="919"/>
                    <a:pt x="1272" y="885"/>
                  </a:cubicBezTo>
                  <a:cubicBezTo>
                    <a:pt x="1238" y="885"/>
                    <a:pt x="1201" y="919"/>
                    <a:pt x="1167" y="956"/>
                  </a:cubicBezTo>
                  <a:lnTo>
                    <a:pt x="1097" y="956"/>
                  </a:lnTo>
                  <a:cubicBezTo>
                    <a:pt x="1131" y="919"/>
                    <a:pt x="1201" y="885"/>
                    <a:pt x="1238" y="848"/>
                  </a:cubicBezTo>
                  <a:cubicBezTo>
                    <a:pt x="1026" y="744"/>
                    <a:pt x="814" y="636"/>
                    <a:pt x="565" y="532"/>
                  </a:cubicBezTo>
                  <a:cubicBezTo>
                    <a:pt x="531" y="566"/>
                    <a:pt x="390" y="673"/>
                    <a:pt x="283" y="778"/>
                  </a:cubicBezTo>
                  <a:cubicBezTo>
                    <a:pt x="283" y="814"/>
                    <a:pt x="283" y="814"/>
                    <a:pt x="283" y="778"/>
                  </a:cubicBezTo>
                  <a:cubicBezTo>
                    <a:pt x="249" y="778"/>
                    <a:pt x="249" y="744"/>
                    <a:pt x="249" y="744"/>
                  </a:cubicBezTo>
                  <a:cubicBezTo>
                    <a:pt x="353" y="636"/>
                    <a:pt x="424" y="566"/>
                    <a:pt x="495" y="532"/>
                  </a:cubicBezTo>
                  <a:cubicBezTo>
                    <a:pt x="353" y="461"/>
                    <a:pt x="212" y="424"/>
                    <a:pt x="37" y="390"/>
                  </a:cubicBezTo>
                  <a:cubicBezTo>
                    <a:pt x="37" y="390"/>
                    <a:pt x="0" y="354"/>
                    <a:pt x="0" y="320"/>
                  </a:cubicBezTo>
                  <a:cubicBezTo>
                    <a:pt x="0" y="283"/>
                    <a:pt x="0" y="283"/>
                    <a:pt x="37" y="283"/>
                  </a:cubicBezTo>
                  <a:cubicBezTo>
                    <a:pt x="353" y="354"/>
                    <a:pt x="673" y="461"/>
                    <a:pt x="955" y="602"/>
                  </a:cubicBezTo>
                  <a:cubicBezTo>
                    <a:pt x="777" y="249"/>
                    <a:pt x="636" y="37"/>
                    <a:pt x="636" y="37"/>
                  </a:cubicBezTo>
                  <a:cubicBezTo>
                    <a:pt x="602" y="37"/>
                    <a:pt x="602" y="0"/>
                    <a:pt x="602" y="0"/>
                  </a:cubicBezTo>
                  <a:lnTo>
                    <a:pt x="636" y="0"/>
                  </a:lnTo>
                  <a:cubicBezTo>
                    <a:pt x="636" y="0"/>
                    <a:pt x="814" y="249"/>
                    <a:pt x="989" y="636"/>
                  </a:cubicBezTo>
                  <a:cubicBezTo>
                    <a:pt x="1238" y="744"/>
                    <a:pt x="1450" y="848"/>
                    <a:pt x="1625" y="956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6"/>
            <p:cNvSpPr/>
            <p:nvPr/>
          </p:nvSpPr>
          <p:spPr>
            <a:xfrm>
              <a:off x="3534719" y="3165266"/>
              <a:ext cx="1992824" cy="408660"/>
            </a:xfrm>
            <a:custGeom>
              <a:rect b="b" l="l" r="r" t="t"/>
              <a:pathLst>
                <a:path extrusionOk="0" h="2333" w="11377">
                  <a:moveTo>
                    <a:pt x="9930" y="108"/>
                  </a:moveTo>
                  <a:cubicBezTo>
                    <a:pt x="9893" y="38"/>
                    <a:pt x="9681" y="1"/>
                    <a:pt x="9435" y="1"/>
                  </a:cubicBezTo>
                  <a:lnTo>
                    <a:pt x="5690" y="1"/>
                  </a:lnTo>
                  <a:lnTo>
                    <a:pt x="1945" y="1"/>
                  </a:lnTo>
                  <a:cubicBezTo>
                    <a:pt x="1734" y="1"/>
                    <a:pt x="1485" y="38"/>
                    <a:pt x="1451" y="108"/>
                  </a:cubicBezTo>
                  <a:cubicBezTo>
                    <a:pt x="1273" y="354"/>
                    <a:pt x="1061" y="673"/>
                    <a:pt x="849" y="956"/>
                  </a:cubicBezTo>
                  <a:lnTo>
                    <a:pt x="142" y="1979"/>
                  </a:lnTo>
                  <a:lnTo>
                    <a:pt x="1" y="1979"/>
                  </a:lnTo>
                  <a:lnTo>
                    <a:pt x="1" y="2191"/>
                  </a:lnTo>
                  <a:lnTo>
                    <a:pt x="1" y="2191"/>
                  </a:lnTo>
                  <a:cubicBezTo>
                    <a:pt x="1" y="2262"/>
                    <a:pt x="179" y="2333"/>
                    <a:pt x="462" y="2333"/>
                  </a:cubicBezTo>
                  <a:lnTo>
                    <a:pt x="5690" y="2333"/>
                  </a:lnTo>
                  <a:lnTo>
                    <a:pt x="10919" y="2333"/>
                  </a:lnTo>
                  <a:cubicBezTo>
                    <a:pt x="11202" y="2333"/>
                    <a:pt x="11377" y="2262"/>
                    <a:pt x="11377" y="2191"/>
                  </a:cubicBezTo>
                  <a:lnTo>
                    <a:pt x="11377" y="2191"/>
                  </a:lnTo>
                  <a:lnTo>
                    <a:pt x="11377" y="1979"/>
                  </a:lnTo>
                  <a:lnTo>
                    <a:pt x="11236" y="1979"/>
                  </a:lnTo>
                  <a:lnTo>
                    <a:pt x="10529" y="956"/>
                  </a:lnTo>
                  <a:cubicBezTo>
                    <a:pt x="10317" y="673"/>
                    <a:pt x="10105" y="354"/>
                    <a:pt x="9930" y="108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6"/>
            <p:cNvSpPr/>
            <p:nvPr/>
          </p:nvSpPr>
          <p:spPr>
            <a:xfrm>
              <a:off x="3528939" y="3122176"/>
              <a:ext cx="2005085" cy="414616"/>
            </a:xfrm>
            <a:custGeom>
              <a:rect b="b" l="l" r="r" t="t"/>
              <a:pathLst>
                <a:path extrusionOk="0" h="2367" w="11447">
                  <a:moveTo>
                    <a:pt x="9963" y="142"/>
                  </a:moveTo>
                  <a:cubicBezTo>
                    <a:pt x="9926" y="72"/>
                    <a:pt x="9714" y="1"/>
                    <a:pt x="9468" y="1"/>
                  </a:cubicBezTo>
                  <a:lnTo>
                    <a:pt x="5723" y="1"/>
                  </a:lnTo>
                  <a:lnTo>
                    <a:pt x="1978" y="1"/>
                  </a:lnTo>
                  <a:cubicBezTo>
                    <a:pt x="1767" y="1"/>
                    <a:pt x="1518" y="72"/>
                    <a:pt x="1484" y="142"/>
                  </a:cubicBezTo>
                  <a:cubicBezTo>
                    <a:pt x="1306" y="388"/>
                    <a:pt x="1094" y="671"/>
                    <a:pt x="882" y="990"/>
                  </a:cubicBezTo>
                  <a:cubicBezTo>
                    <a:pt x="636" y="1343"/>
                    <a:pt x="353" y="1731"/>
                    <a:pt x="71" y="2155"/>
                  </a:cubicBezTo>
                  <a:cubicBezTo>
                    <a:pt x="0" y="2262"/>
                    <a:pt x="175" y="2367"/>
                    <a:pt x="495" y="2367"/>
                  </a:cubicBezTo>
                  <a:lnTo>
                    <a:pt x="5723" y="2367"/>
                  </a:lnTo>
                  <a:lnTo>
                    <a:pt x="10952" y="2367"/>
                  </a:lnTo>
                  <a:cubicBezTo>
                    <a:pt x="11269" y="2367"/>
                    <a:pt x="11447" y="2262"/>
                    <a:pt x="11376" y="2155"/>
                  </a:cubicBezTo>
                  <a:cubicBezTo>
                    <a:pt x="11093" y="1731"/>
                    <a:pt x="10811" y="1343"/>
                    <a:pt x="10562" y="990"/>
                  </a:cubicBezTo>
                  <a:cubicBezTo>
                    <a:pt x="10350" y="671"/>
                    <a:pt x="10138" y="388"/>
                    <a:pt x="9963" y="142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6"/>
            <p:cNvSpPr/>
            <p:nvPr/>
          </p:nvSpPr>
          <p:spPr>
            <a:xfrm>
              <a:off x="3751572" y="3159310"/>
              <a:ext cx="1559647" cy="185850"/>
            </a:xfrm>
            <a:custGeom>
              <a:rect b="b" l="l" r="r" t="t"/>
              <a:pathLst>
                <a:path extrusionOk="0" h="1061" w="8904">
                  <a:moveTo>
                    <a:pt x="35" y="953"/>
                  </a:moveTo>
                  <a:cubicBezTo>
                    <a:pt x="142" y="812"/>
                    <a:pt x="247" y="637"/>
                    <a:pt x="317" y="496"/>
                  </a:cubicBezTo>
                  <a:cubicBezTo>
                    <a:pt x="425" y="354"/>
                    <a:pt x="496" y="213"/>
                    <a:pt x="600" y="72"/>
                  </a:cubicBezTo>
                  <a:cubicBezTo>
                    <a:pt x="600" y="35"/>
                    <a:pt x="741" y="1"/>
                    <a:pt x="883" y="1"/>
                  </a:cubicBezTo>
                  <a:lnTo>
                    <a:pt x="4452" y="1"/>
                  </a:lnTo>
                  <a:lnTo>
                    <a:pt x="8056" y="1"/>
                  </a:lnTo>
                  <a:cubicBezTo>
                    <a:pt x="8160" y="1"/>
                    <a:pt x="8302" y="35"/>
                    <a:pt x="8338" y="72"/>
                  </a:cubicBezTo>
                  <a:cubicBezTo>
                    <a:pt x="8409" y="213"/>
                    <a:pt x="8480" y="354"/>
                    <a:pt x="8584" y="496"/>
                  </a:cubicBezTo>
                  <a:cubicBezTo>
                    <a:pt x="8692" y="637"/>
                    <a:pt x="8762" y="812"/>
                    <a:pt x="8867" y="953"/>
                  </a:cubicBezTo>
                  <a:cubicBezTo>
                    <a:pt x="8904" y="1024"/>
                    <a:pt x="8833" y="1061"/>
                    <a:pt x="8655" y="1061"/>
                  </a:cubicBezTo>
                  <a:lnTo>
                    <a:pt x="4452" y="1061"/>
                  </a:lnTo>
                  <a:lnTo>
                    <a:pt x="247" y="1061"/>
                  </a:lnTo>
                  <a:cubicBezTo>
                    <a:pt x="105" y="1061"/>
                    <a:pt x="1" y="1024"/>
                    <a:pt x="35" y="953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6"/>
            <p:cNvSpPr/>
            <p:nvPr/>
          </p:nvSpPr>
          <p:spPr>
            <a:xfrm>
              <a:off x="3893805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61" y="1"/>
                  </a:moveTo>
                  <a:lnTo>
                    <a:pt x="71" y="1"/>
                  </a:lnTo>
                  <a:lnTo>
                    <a:pt x="37" y="1"/>
                  </a:lnTo>
                  <a:cubicBezTo>
                    <a:pt x="0" y="34"/>
                    <a:pt x="0" y="34"/>
                    <a:pt x="0" y="71"/>
                  </a:cubicBezTo>
                  <a:lnTo>
                    <a:pt x="37" y="71"/>
                  </a:lnTo>
                  <a:lnTo>
                    <a:pt x="424" y="71"/>
                  </a:lnTo>
                  <a:lnTo>
                    <a:pt x="461" y="71"/>
                  </a:lnTo>
                  <a:cubicBezTo>
                    <a:pt x="461" y="34"/>
                    <a:pt x="495" y="34"/>
                    <a:pt x="495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6"/>
            <p:cNvSpPr/>
            <p:nvPr/>
          </p:nvSpPr>
          <p:spPr>
            <a:xfrm>
              <a:off x="3999253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58" y="1"/>
                  </a:moveTo>
                  <a:lnTo>
                    <a:pt x="71" y="1"/>
                  </a:lnTo>
                  <a:lnTo>
                    <a:pt x="34" y="1"/>
                  </a:lnTo>
                  <a:cubicBezTo>
                    <a:pt x="34" y="34"/>
                    <a:pt x="34" y="34"/>
                    <a:pt x="0" y="71"/>
                  </a:cubicBezTo>
                  <a:lnTo>
                    <a:pt x="34" y="71"/>
                  </a:lnTo>
                  <a:lnTo>
                    <a:pt x="424" y="71"/>
                  </a:lnTo>
                  <a:lnTo>
                    <a:pt x="495" y="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6"/>
            <p:cNvSpPr/>
            <p:nvPr/>
          </p:nvSpPr>
          <p:spPr>
            <a:xfrm>
              <a:off x="4110482" y="3171747"/>
              <a:ext cx="86881" cy="12612"/>
            </a:xfrm>
            <a:custGeom>
              <a:rect b="b" l="l" r="r" t="t"/>
              <a:pathLst>
                <a:path extrusionOk="0" h="72" w="496">
                  <a:moveTo>
                    <a:pt x="459" y="1"/>
                  </a:moveTo>
                  <a:lnTo>
                    <a:pt x="72" y="1"/>
                  </a:lnTo>
                  <a:lnTo>
                    <a:pt x="35" y="1"/>
                  </a:lnTo>
                  <a:cubicBezTo>
                    <a:pt x="1" y="34"/>
                    <a:pt x="1" y="34"/>
                    <a:pt x="1" y="71"/>
                  </a:cubicBezTo>
                  <a:lnTo>
                    <a:pt x="35" y="71"/>
                  </a:lnTo>
                  <a:lnTo>
                    <a:pt x="425" y="71"/>
                  </a:lnTo>
                  <a:lnTo>
                    <a:pt x="459" y="71"/>
                  </a:lnTo>
                  <a:cubicBezTo>
                    <a:pt x="459" y="34"/>
                    <a:pt x="496" y="34"/>
                    <a:pt x="496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6"/>
            <p:cNvSpPr/>
            <p:nvPr/>
          </p:nvSpPr>
          <p:spPr>
            <a:xfrm>
              <a:off x="4215580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61" y="1"/>
                  </a:moveTo>
                  <a:lnTo>
                    <a:pt x="71" y="1"/>
                  </a:lnTo>
                  <a:lnTo>
                    <a:pt x="37" y="1"/>
                  </a:lnTo>
                  <a:cubicBezTo>
                    <a:pt x="37" y="34"/>
                    <a:pt x="37" y="34"/>
                    <a:pt x="0" y="71"/>
                  </a:cubicBezTo>
                  <a:lnTo>
                    <a:pt x="37" y="71"/>
                  </a:lnTo>
                  <a:lnTo>
                    <a:pt x="461" y="71"/>
                  </a:lnTo>
                  <a:lnTo>
                    <a:pt x="495" y="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6"/>
            <p:cNvSpPr/>
            <p:nvPr/>
          </p:nvSpPr>
          <p:spPr>
            <a:xfrm>
              <a:off x="4326984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61" y="1"/>
                  </a:moveTo>
                  <a:lnTo>
                    <a:pt x="71" y="1"/>
                  </a:lnTo>
                  <a:lnTo>
                    <a:pt x="0" y="1"/>
                  </a:lnTo>
                  <a:lnTo>
                    <a:pt x="0" y="71"/>
                  </a:lnTo>
                  <a:lnTo>
                    <a:pt x="37" y="71"/>
                  </a:lnTo>
                  <a:lnTo>
                    <a:pt x="424" y="71"/>
                  </a:lnTo>
                  <a:lnTo>
                    <a:pt x="461" y="71"/>
                  </a:lnTo>
                  <a:cubicBezTo>
                    <a:pt x="461" y="34"/>
                    <a:pt x="495" y="34"/>
                    <a:pt x="495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6"/>
            <p:cNvSpPr/>
            <p:nvPr/>
          </p:nvSpPr>
          <p:spPr>
            <a:xfrm>
              <a:off x="4438213" y="3171747"/>
              <a:ext cx="80925" cy="12612"/>
            </a:xfrm>
            <a:custGeom>
              <a:rect b="b" l="l" r="r" t="t"/>
              <a:pathLst>
                <a:path extrusionOk="0" h="72" w="462">
                  <a:moveTo>
                    <a:pt x="425" y="1"/>
                  </a:moveTo>
                  <a:lnTo>
                    <a:pt x="38" y="1"/>
                  </a:lnTo>
                  <a:lnTo>
                    <a:pt x="1" y="1"/>
                  </a:lnTo>
                  <a:lnTo>
                    <a:pt x="1" y="71"/>
                  </a:lnTo>
                  <a:lnTo>
                    <a:pt x="38" y="71"/>
                  </a:lnTo>
                  <a:lnTo>
                    <a:pt x="425" y="71"/>
                  </a:lnTo>
                  <a:lnTo>
                    <a:pt x="462" y="71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6"/>
            <p:cNvSpPr/>
            <p:nvPr/>
          </p:nvSpPr>
          <p:spPr>
            <a:xfrm>
              <a:off x="4543661" y="3171747"/>
              <a:ext cx="86881" cy="12612"/>
            </a:xfrm>
            <a:custGeom>
              <a:rect b="b" l="l" r="r" t="t"/>
              <a:pathLst>
                <a:path extrusionOk="0" h="72" w="496">
                  <a:moveTo>
                    <a:pt x="425" y="1"/>
                  </a:moveTo>
                  <a:lnTo>
                    <a:pt x="35" y="1"/>
                  </a:lnTo>
                  <a:lnTo>
                    <a:pt x="1" y="1"/>
                  </a:lnTo>
                  <a:lnTo>
                    <a:pt x="1" y="71"/>
                  </a:lnTo>
                  <a:lnTo>
                    <a:pt x="35" y="71"/>
                  </a:lnTo>
                  <a:lnTo>
                    <a:pt x="459" y="71"/>
                  </a:lnTo>
                  <a:lnTo>
                    <a:pt x="496" y="71"/>
                  </a:lnTo>
                  <a:cubicBezTo>
                    <a:pt x="496" y="34"/>
                    <a:pt x="459" y="34"/>
                    <a:pt x="459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6"/>
            <p:cNvSpPr/>
            <p:nvPr/>
          </p:nvSpPr>
          <p:spPr>
            <a:xfrm>
              <a:off x="4655065" y="3171747"/>
              <a:ext cx="80400" cy="12612"/>
            </a:xfrm>
            <a:custGeom>
              <a:rect b="b" l="l" r="r" t="t"/>
              <a:pathLst>
                <a:path extrusionOk="0" h="72" w="459">
                  <a:moveTo>
                    <a:pt x="425" y="1"/>
                  </a:moveTo>
                  <a:lnTo>
                    <a:pt x="35" y="1"/>
                  </a:lnTo>
                  <a:lnTo>
                    <a:pt x="1" y="1"/>
                  </a:lnTo>
                  <a:lnTo>
                    <a:pt x="1" y="71"/>
                  </a:lnTo>
                  <a:lnTo>
                    <a:pt x="35" y="71"/>
                  </a:lnTo>
                  <a:lnTo>
                    <a:pt x="425" y="71"/>
                  </a:lnTo>
                  <a:lnTo>
                    <a:pt x="459" y="71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6"/>
            <p:cNvSpPr/>
            <p:nvPr/>
          </p:nvSpPr>
          <p:spPr>
            <a:xfrm>
              <a:off x="4760164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24" y="1"/>
                  </a:moveTo>
                  <a:lnTo>
                    <a:pt x="37" y="1"/>
                  </a:lnTo>
                  <a:lnTo>
                    <a:pt x="0" y="1"/>
                  </a:lnTo>
                  <a:lnTo>
                    <a:pt x="0" y="71"/>
                  </a:lnTo>
                  <a:lnTo>
                    <a:pt x="71" y="71"/>
                  </a:lnTo>
                  <a:lnTo>
                    <a:pt x="461" y="71"/>
                  </a:lnTo>
                  <a:lnTo>
                    <a:pt x="495" y="71"/>
                  </a:lnTo>
                  <a:cubicBezTo>
                    <a:pt x="495" y="34"/>
                    <a:pt x="461" y="34"/>
                    <a:pt x="461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6"/>
            <p:cNvSpPr/>
            <p:nvPr/>
          </p:nvSpPr>
          <p:spPr>
            <a:xfrm>
              <a:off x="4865612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58" y="1"/>
                  </a:moveTo>
                  <a:lnTo>
                    <a:pt x="34" y="1"/>
                  </a:lnTo>
                  <a:lnTo>
                    <a:pt x="0" y="1"/>
                  </a:lnTo>
                  <a:cubicBezTo>
                    <a:pt x="34" y="34"/>
                    <a:pt x="34" y="34"/>
                    <a:pt x="34" y="71"/>
                  </a:cubicBezTo>
                  <a:lnTo>
                    <a:pt x="71" y="71"/>
                  </a:lnTo>
                  <a:lnTo>
                    <a:pt x="458" y="71"/>
                  </a:lnTo>
                  <a:lnTo>
                    <a:pt x="495" y="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6"/>
            <p:cNvSpPr/>
            <p:nvPr/>
          </p:nvSpPr>
          <p:spPr>
            <a:xfrm>
              <a:off x="4977016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24" y="1"/>
                  </a:moveTo>
                  <a:lnTo>
                    <a:pt x="34" y="1"/>
                  </a:lnTo>
                  <a:lnTo>
                    <a:pt x="0" y="1"/>
                  </a:lnTo>
                  <a:cubicBezTo>
                    <a:pt x="0" y="34"/>
                    <a:pt x="0" y="34"/>
                    <a:pt x="34" y="71"/>
                  </a:cubicBezTo>
                  <a:lnTo>
                    <a:pt x="71" y="71"/>
                  </a:lnTo>
                  <a:lnTo>
                    <a:pt x="458" y="71"/>
                  </a:lnTo>
                  <a:lnTo>
                    <a:pt x="495" y="71"/>
                  </a:lnTo>
                  <a:cubicBezTo>
                    <a:pt x="495" y="34"/>
                    <a:pt x="458" y="34"/>
                    <a:pt x="458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6"/>
            <p:cNvSpPr/>
            <p:nvPr/>
          </p:nvSpPr>
          <p:spPr>
            <a:xfrm>
              <a:off x="5081939" y="3171747"/>
              <a:ext cx="93186" cy="12612"/>
            </a:xfrm>
            <a:custGeom>
              <a:rect b="b" l="l" r="r" t="t"/>
              <a:pathLst>
                <a:path extrusionOk="0" h="72" w="532">
                  <a:moveTo>
                    <a:pt x="424" y="1"/>
                  </a:moveTo>
                  <a:lnTo>
                    <a:pt x="37" y="1"/>
                  </a:lnTo>
                  <a:lnTo>
                    <a:pt x="0" y="1"/>
                  </a:lnTo>
                  <a:cubicBezTo>
                    <a:pt x="37" y="34"/>
                    <a:pt x="37" y="34"/>
                    <a:pt x="37" y="71"/>
                  </a:cubicBezTo>
                  <a:lnTo>
                    <a:pt x="108" y="71"/>
                  </a:lnTo>
                  <a:lnTo>
                    <a:pt x="495" y="71"/>
                  </a:lnTo>
                  <a:lnTo>
                    <a:pt x="532" y="71"/>
                  </a:lnTo>
                  <a:cubicBezTo>
                    <a:pt x="495" y="34"/>
                    <a:pt x="495" y="34"/>
                    <a:pt x="495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6"/>
            <p:cNvSpPr/>
            <p:nvPr/>
          </p:nvSpPr>
          <p:spPr>
            <a:xfrm>
              <a:off x="3875412" y="3190139"/>
              <a:ext cx="92661" cy="24873"/>
            </a:xfrm>
            <a:custGeom>
              <a:rect b="b" l="l" r="r" t="t"/>
              <a:pathLst>
                <a:path extrusionOk="0" h="142" w="529">
                  <a:moveTo>
                    <a:pt x="495" y="0"/>
                  </a:moveTo>
                  <a:lnTo>
                    <a:pt x="105" y="0"/>
                  </a:lnTo>
                  <a:cubicBezTo>
                    <a:pt x="71" y="0"/>
                    <a:pt x="34" y="37"/>
                    <a:pt x="34" y="37"/>
                  </a:cubicBezTo>
                  <a:cubicBezTo>
                    <a:pt x="34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24" y="141"/>
                  </a:lnTo>
                  <a:lnTo>
                    <a:pt x="458" y="141"/>
                  </a:lnTo>
                  <a:cubicBezTo>
                    <a:pt x="495" y="108"/>
                    <a:pt x="495" y="71"/>
                    <a:pt x="529" y="37"/>
                  </a:cubicBezTo>
                  <a:cubicBezTo>
                    <a:pt x="529" y="37"/>
                    <a:pt x="529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6"/>
            <p:cNvSpPr/>
            <p:nvPr/>
          </p:nvSpPr>
          <p:spPr>
            <a:xfrm>
              <a:off x="3986816" y="3190139"/>
              <a:ext cx="92661" cy="24873"/>
            </a:xfrm>
            <a:custGeom>
              <a:rect b="b" l="l" r="r" t="t"/>
              <a:pathLst>
                <a:path extrusionOk="0" h="142" w="529">
                  <a:moveTo>
                    <a:pt x="495" y="0"/>
                  </a:moveTo>
                  <a:lnTo>
                    <a:pt x="71" y="0"/>
                  </a:lnTo>
                  <a:lnTo>
                    <a:pt x="34" y="37"/>
                  </a:lnTo>
                  <a:cubicBezTo>
                    <a:pt x="34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24" y="141"/>
                  </a:lnTo>
                  <a:lnTo>
                    <a:pt x="458" y="141"/>
                  </a:lnTo>
                  <a:cubicBezTo>
                    <a:pt x="495" y="108"/>
                    <a:pt x="495" y="71"/>
                    <a:pt x="529" y="37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6"/>
            <p:cNvSpPr/>
            <p:nvPr/>
          </p:nvSpPr>
          <p:spPr>
            <a:xfrm>
              <a:off x="4098220" y="3190139"/>
              <a:ext cx="92661" cy="24873"/>
            </a:xfrm>
            <a:custGeom>
              <a:rect b="b" l="l" r="r" t="t"/>
              <a:pathLst>
                <a:path extrusionOk="0" h="142" w="529">
                  <a:moveTo>
                    <a:pt x="495" y="0"/>
                  </a:moveTo>
                  <a:lnTo>
                    <a:pt x="71" y="0"/>
                  </a:lnTo>
                  <a:lnTo>
                    <a:pt x="34" y="37"/>
                  </a:lnTo>
                  <a:cubicBezTo>
                    <a:pt x="34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24" y="141"/>
                  </a:lnTo>
                  <a:lnTo>
                    <a:pt x="495" y="141"/>
                  </a:lnTo>
                  <a:cubicBezTo>
                    <a:pt x="495" y="108"/>
                    <a:pt x="495" y="71"/>
                    <a:pt x="529" y="37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6"/>
            <p:cNvSpPr/>
            <p:nvPr/>
          </p:nvSpPr>
          <p:spPr>
            <a:xfrm>
              <a:off x="4209624" y="3190139"/>
              <a:ext cx="86705" cy="24873"/>
            </a:xfrm>
            <a:custGeom>
              <a:rect b="b" l="l" r="r" t="t"/>
              <a:pathLst>
                <a:path extrusionOk="0" h="142" w="495">
                  <a:moveTo>
                    <a:pt x="458" y="0"/>
                  </a:moveTo>
                  <a:lnTo>
                    <a:pt x="71" y="0"/>
                  </a:lnTo>
                  <a:cubicBezTo>
                    <a:pt x="34" y="0"/>
                    <a:pt x="34" y="37"/>
                    <a:pt x="34" y="37"/>
                  </a:cubicBezTo>
                  <a:cubicBezTo>
                    <a:pt x="34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24" y="141"/>
                  </a:lnTo>
                  <a:lnTo>
                    <a:pt x="495" y="141"/>
                  </a:lnTo>
                  <a:lnTo>
                    <a:pt x="495" y="37"/>
                  </a:lnTo>
                  <a:cubicBezTo>
                    <a:pt x="495" y="37"/>
                    <a:pt x="495" y="0"/>
                    <a:pt x="458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6"/>
            <p:cNvSpPr/>
            <p:nvPr/>
          </p:nvSpPr>
          <p:spPr>
            <a:xfrm>
              <a:off x="4321029" y="3190139"/>
              <a:ext cx="86705" cy="24873"/>
            </a:xfrm>
            <a:custGeom>
              <a:rect b="b" l="l" r="r" t="t"/>
              <a:pathLst>
                <a:path extrusionOk="0" h="142" w="495">
                  <a:moveTo>
                    <a:pt x="458" y="0"/>
                  </a:moveTo>
                  <a:lnTo>
                    <a:pt x="71" y="0"/>
                  </a:lnTo>
                  <a:cubicBezTo>
                    <a:pt x="34" y="0"/>
                    <a:pt x="34" y="37"/>
                    <a:pt x="34" y="37"/>
                  </a:cubicBezTo>
                  <a:cubicBezTo>
                    <a:pt x="0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58" y="141"/>
                  </a:lnTo>
                  <a:lnTo>
                    <a:pt x="495" y="141"/>
                  </a:lnTo>
                  <a:lnTo>
                    <a:pt x="495" y="37"/>
                  </a:lnTo>
                  <a:cubicBezTo>
                    <a:pt x="495" y="37"/>
                    <a:pt x="495" y="0"/>
                    <a:pt x="458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6"/>
            <p:cNvSpPr/>
            <p:nvPr/>
          </p:nvSpPr>
          <p:spPr>
            <a:xfrm>
              <a:off x="4432433" y="3190139"/>
              <a:ext cx="86705" cy="24873"/>
            </a:xfrm>
            <a:custGeom>
              <a:rect b="b" l="l" r="r" t="t"/>
              <a:pathLst>
                <a:path extrusionOk="0" h="142" w="495">
                  <a:moveTo>
                    <a:pt x="458" y="0"/>
                  </a:moveTo>
                  <a:lnTo>
                    <a:pt x="71" y="0"/>
                  </a:lnTo>
                  <a:cubicBezTo>
                    <a:pt x="34" y="0"/>
                    <a:pt x="0" y="37"/>
                    <a:pt x="0" y="37"/>
                  </a:cubicBezTo>
                  <a:lnTo>
                    <a:pt x="0" y="141"/>
                  </a:lnTo>
                  <a:lnTo>
                    <a:pt x="34" y="141"/>
                  </a:lnTo>
                  <a:lnTo>
                    <a:pt x="458" y="141"/>
                  </a:lnTo>
                  <a:lnTo>
                    <a:pt x="495" y="141"/>
                  </a:lnTo>
                  <a:lnTo>
                    <a:pt x="495" y="37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6"/>
            <p:cNvSpPr/>
            <p:nvPr/>
          </p:nvSpPr>
          <p:spPr>
            <a:xfrm>
              <a:off x="4543661" y="3190139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59" y="0"/>
                  </a:moveTo>
                  <a:lnTo>
                    <a:pt x="35" y="0"/>
                  </a:lnTo>
                  <a:lnTo>
                    <a:pt x="1" y="37"/>
                  </a:lnTo>
                  <a:lnTo>
                    <a:pt x="1" y="141"/>
                  </a:lnTo>
                  <a:lnTo>
                    <a:pt x="35" y="141"/>
                  </a:lnTo>
                  <a:lnTo>
                    <a:pt x="459" y="141"/>
                  </a:lnTo>
                  <a:lnTo>
                    <a:pt x="496" y="141"/>
                  </a:lnTo>
                  <a:lnTo>
                    <a:pt x="496" y="37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6"/>
            <p:cNvSpPr/>
            <p:nvPr/>
          </p:nvSpPr>
          <p:spPr>
            <a:xfrm>
              <a:off x="4655065" y="3190139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25" y="0"/>
                  </a:moveTo>
                  <a:lnTo>
                    <a:pt x="35" y="0"/>
                  </a:lnTo>
                  <a:lnTo>
                    <a:pt x="1" y="37"/>
                  </a:lnTo>
                  <a:lnTo>
                    <a:pt x="1" y="141"/>
                  </a:lnTo>
                  <a:lnTo>
                    <a:pt x="72" y="141"/>
                  </a:lnTo>
                  <a:lnTo>
                    <a:pt x="459" y="141"/>
                  </a:lnTo>
                  <a:lnTo>
                    <a:pt x="496" y="141"/>
                  </a:lnTo>
                  <a:lnTo>
                    <a:pt x="496" y="37"/>
                  </a:lnTo>
                  <a:cubicBezTo>
                    <a:pt x="496" y="37"/>
                    <a:pt x="459" y="0"/>
                    <a:pt x="42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6"/>
            <p:cNvSpPr/>
            <p:nvPr/>
          </p:nvSpPr>
          <p:spPr>
            <a:xfrm>
              <a:off x="4766469" y="3190139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25" y="0"/>
                  </a:moveTo>
                  <a:lnTo>
                    <a:pt x="35" y="0"/>
                  </a:lnTo>
                  <a:cubicBezTo>
                    <a:pt x="1" y="0"/>
                    <a:pt x="1" y="37"/>
                    <a:pt x="1" y="37"/>
                  </a:cubicBezTo>
                  <a:cubicBezTo>
                    <a:pt x="1" y="71"/>
                    <a:pt x="1" y="108"/>
                    <a:pt x="35" y="141"/>
                  </a:cubicBezTo>
                  <a:lnTo>
                    <a:pt x="71" y="141"/>
                  </a:lnTo>
                  <a:lnTo>
                    <a:pt x="459" y="141"/>
                  </a:lnTo>
                  <a:lnTo>
                    <a:pt x="495" y="141"/>
                  </a:lnTo>
                  <a:cubicBezTo>
                    <a:pt x="495" y="108"/>
                    <a:pt x="495" y="71"/>
                    <a:pt x="459" y="37"/>
                  </a:cubicBezTo>
                  <a:cubicBezTo>
                    <a:pt x="459" y="37"/>
                    <a:pt x="459" y="0"/>
                    <a:pt x="42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6"/>
            <p:cNvSpPr/>
            <p:nvPr/>
          </p:nvSpPr>
          <p:spPr>
            <a:xfrm>
              <a:off x="4877873" y="3190139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25" y="0"/>
                  </a:moveTo>
                  <a:lnTo>
                    <a:pt x="35" y="0"/>
                  </a:lnTo>
                  <a:cubicBezTo>
                    <a:pt x="1" y="0"/>
                    <a:pt x="1" y="37"/>
                    <a:pt x="1" y="37"/>
                  </a:cubicBezTo>
                  <a:cubicBezTo>
                    <a:pt x="1" y="71"/>
                    <a:pt x="1" y="108"/>
                    <a:pt x="35" y="141"/>
                  </a:cubicBezTo>
                  <a:lnTo>
                    <a:pt x="71" y="141"/>
                  </a:lnTo>
                  <a:lnTo>
                    <a:pt x="459" y="141"/>
                  </a:lnTo>
                  <a:lnTo>
                    <a:pt x="495" y="141"/>
                  </a:lnTo>
                  <a:cubicBezTo>
                    <a:pt x="495" y="108"/>
                    <a:pt x="495" y="71"/>
                    <a:pt x="459" y="37"/>
                  </a:cubicBezTo>
                  <a:cubicBezTo>
                    <a:pt x="459" y="37"/>
                    <a:pt x="459" y="0"/>
                    <a:pt x="42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6"/>
            <p:cNvSpPr/>
            <p:nvPr/>
          </p:nvSpPr>
          <p:spPr>
            <a:xfrm>
              <a:off x="4982796" y="3190139"/>
              <a:ext cx="99317" cy="24873"/>
            </a:xfrm>
            <a:custGeom>
              <a:rect b="b" l="l" r="r" t="t"/>
              <a:pathLst>
                <a:path extrusionOk="0" h="142" w="567">
                  <a:moveTo>
                    <a:pt x="462" y="0"/>
                  </a:moveTo>
                  <a:lnTo>
                    <a:pt x="38" y="0"/>
                  </a:lnTo>
                  <a:cubicBezTo>
                    <a:pt x="38" y="0"/>
                    <a:pt x="1" y="37"/>
                    <a:pt x="38" y="37"/>
                  </a:cubicBezTo>
                  <a:cubicBezTo>
                    <a:pt x="38" y="71"/>
                    <a:pt x="38" y="108"/>
                    <a:pt x="72" y="141"/>
                  </a:cubicBezTo>
                  <a:lnTo>
                    <a:pt x="108" y="141"/>
                  </a:lnTo>
                  <a:lnTo>
                    <a:pt x="532" y="141"/>
                  </a:lnTo>
                  <a:cubicBezTo>
                    <a:pt x="532" y="141"/>
                    <a:pt x="566" y="141"/>
                    <a:pt x="532" y="141"/>
                  </a:cubicBezTo>
                  <a:cubicBezTo>
                    <a:pt x="532" y="108"/>
                    <a:pt x="496" y="71"/>
                    <a:pt x="496" y="37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6"/>
            <p:cNvSpPr/>
            <p:nvPr/>
          </p:nvSpPr>
          <p:spPr>
            <a:xfrm>
              <a:off x="5094200" y="3190139"/>
              <a:ext cx="99317" cy="24873"/>
            </a:xfrm>
            <a:custGeom>
              <a:rect b="b" l="l" r="r" t="t"/>
              <a:pathLst>
                <a:path extrusionOk="0" h="142" w="567">
                  <a:moveTo>
                    <a:pt x="425" y="0"/>
                  </a:moveTo>
                  <a:lnTo>
                    <a:pt x="38" y="0"/>
                  </a:lnTo>
                  <a:lnTo>
                    <a:pt x="1" y="37"/>
                  </a:lnTo>
                  <a:cubicBezTo>
                    <a:pt x="38" y="71"/>
                    <a:pt x="38" y="108"/>
                    <a:pt x="71" y="141"/>
                  </a:cubicBezTo>
                  <a:lnTo>
                    <a:pt x="108" y="141"/>
                  </a:lnTo>
                  <a:lnTo>
                    <a:pt x="532" y="141"/>
                  </a:lnTo>
                  <a:lnTo>
                    <a:pt x="566" y="141"/>
                  </a:lnTo>
                  <a:cubicBezTo>
                    <a:pt x="532" y="108"/>
                    <a:pt x="495" y="71"/>
                    <a:pt x="495" y="37"/>
                  </a:cubicBezTo>
                  <a:cubicBezTo>
                    <a:pt x="495" y="37"/>
                    <a:pt x="462" y="0"/>
                    <a:pt x="42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6"/>
            <p:cNvSpPr/>
            <p:nvPr/>
          </p:nvSpPr>
          <p:spPr>
            <a:xfrm>
              <a:off x="3850714" y="3227274"/>
              <a:ext cx="216501" cy="24873"/>
            </a:xfrm>
            <a:custGeom>
              <a:rect b="b" l="l" r="r" t="t"/>
              <a:pathLst>
                <a:path extrusionOk="0" h="142" w="1236">
                  <a:moveTo>
                    <a:pt x="1201" y="0"/>
                  </a:moveTo>
                  <a:lnTo>
                    <a:pt x="529" y="0"/>
                  </a:lnTo>
                  <a:lnTo>
                    <a:pt x="495" y="0"/>
                  </a:lnTo>
                  <a:lnTo>
                    <a:pt x="141" y="0"/>
                  </a:lnTo>
                  <a:lnTo>
                    <a:pt x="71" y="0"/>
                  </a:lnTo>
                  <a:cubicBezTo>
                    <a:pt x="71" y="37"/>
                    <a:pt x="34" y="71"/>
                    <a:pt x="0" y="108"/>
                  </a:cubicBezTo>
                  <a:cubicBezTo>
                    <a:pt x="0" y="141"/>
                    <a:pt x="34" y="141"/>
                    <a:pt x="34" y="141"/>
                  </a:cubicBezTo>
                  <a:lnTo>
                    <a:pt x="424" y="141"/>
                  </a:lnTo>
                  <a:lnTo>
                    <a:pt x="458" y="141"/>
                  </a:lnTo>
                  <a:lnTo>
                    <a:pt x="1131" y="141"/>
                  </a:lnTo>
                  <a:cubicBezTo>
                    <a:pt x="1165" y="141"/>
                    <a:pt x="1165" y="141"/>
                    <a:pt x="1165" y="108"/>
                  </a:cubicBezTo>
                  <a:cubicBezTo>
                    <a:pt x="1201" y="71"/>
                    <a:pt x="1201" y="37"/>
                    <a:pt x="123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6"/>
            <p:cNvSpPr/>
            <p:nvPr/>
          </p:nvSpPr>
          <p:spPr>
            <a:xfrm>
              <a:off x="4085784" y="3227274"/>
              <a:ext cx="92836" cy="24873"/>
            </a:xfrm>
            <a:custGeom>
              <a:rect b="b" l="l" r="r" t="t"/>
              <a:pathLst>
                <a:path extrusionOk="0" h="142" w="530">
                  <a:moveTo>
                    <a:pt x="495" y="0"/>
                  </a:moveTo>
                  <a:lnTo>
                    <a:pt x="71" y="0"/>
                  </a:lnTo>
                  <a:lnTo>
                    <a:pt x="35" y="0"/>
                  </a:lnTo>
                  <a:cubicBezTo>
                    <a:pt x="35" y="37"/>
                    <a:pt x="1" y="71"/>
                    <a:pt x="1" y="108"/>
                  </a:cubicBezTo>
                  <a:cubicBezTo>
                    <a:pt x="1" y="141"/>
                    <a:pt x="1" y="141"/>
                    <a:pt x="35" y="141"/>
                  </a:cubicBezTo>
                  <a:lnTo>
                    <a:pt x="459" y="141"/>
                  </a:lnTo>
                  <a:cubicBezTo>
                    <a:pt x="459" y="141"/>
                    <a:pt x="495" y="141"/>
                    <a:pt x="495" y="108"/>
                  </a:cubicBezTo>
                  <a:cubicBezTo>
                    <a:pt x="495" y="71"/>
                    <a:pt x="529" y="37"/>
                    <a:pt x="529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6"/>
            <p:cNvSpPr/>
            <p:nvPr/>
          </p:nvSpPr>
          <p:spPr>
            <a:xfrm>
              <a:off x="4197188" y="3227274"/>
              <a:ext cx="92836" cy="24873"/>
            </a:xfrm>
            <a:custGeom>
              <a:rect b="b" l="l" r="r" t="t"/>
              <a:pathLst>
                <a:path extrusionOk="0" h="142" w="530">
                  <a:moveTo>
                    <a:pt x="495" y="0"/>
                  </a:moveTo>
                  <a:lnTo>
                    <a:pt x="105" y="0"/>
                  </a:lnTo>
                  <a:lnTo>
                    <a:pt x="34" y="0"/>
                  </a:lnTo>
                  <a:cubicBezTo>
                    <a:pt x="34" y="37"/>
                    <a:pt x="34" y="71"/>
                    <a:pt x="1" y="108"/>
                  </a:cubicBezTo>
                  <a:cubicBezTo>
                    <a:pt x="1" y="141"/>
                    <a:pt x="34" y="141"/>
                    <a:pt x="34" y="141"/>
                  </a:cubicBezTo>
                  <a:lnTo>
                    <a:pt x="458" y="141"/>
                  </a:lnTo>
                  <a:cubicBezTo>
                    <a:pt x="495" y="141"/>
                    <a:pt x="495" y="141"/>
                    <a:pt x="529" y="108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6"/>
            <p:cNvSpPr/>
            <p:nvPr/>
          </p:nvSpPr>
          <p:spPr>
            <a:xfrm>
              <a:off x="4314547" y="3227274"/>
              <a:ext cx="93186" cy="24873"/>
            </a:xfrm>
            <a:custGeom>
              <a:rect b="b" l="l" r="r" t="t"/>
              <a:pathLst>
                <a:path extrusionOk="0" h="142" w="532">
                  <a:moveTo>
                    <a:pt x="461" y="0"/>
                  </a:moveTo>
                  <a:lnTo>
                    <a:pt x="71" y="0"/>
                  </a:lnTo>
                  <a:lnTo>
                    <a:pt x="37" y="0"/>
                  </a:lnTo>
                  <a:cubicBezTo>
                    <a:pt x="0" y="37"/>
                    <a:pt x="0" y="71"/>
                    <a:pt x="0" y="108"/>
                  </a:cubicBezTo>
                  <a:cubicBezTo>
                    <a:pt x="0" y="141"/>
                    <a:pt x="0" y="141"/>
                    <a:pt x="37" y="141"/>
                  </a:cubicBezTo>
                  <a:lnTo>
                    <a:pt x="461" y="141"/>
                  </a:lnTo>
                  <a:cubicBezTo>
                    <a:pt x="495" y="141"/>
                    <a:pt x="495" y="141"/>
                    <a:pt x="495" y="108"/>
                  </a:cubicBezTo>
                  <a:cubicBezTo>
                    <a:pt x="495" y="71"/>
                    <a:pt x="495" y="37"/>
                    <a:pt x="532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6"/>
            <p:cNvSpPr/>
            <p:nvPr/>
          </p:nvSpPr>
          <p:spPr>
            <a:xfrm>
              <a:off x="4432433" y="3227274"/>
              <a:ext cx="86705" cy="24873"/>
            </a:xfrm>
            <a:custGeom>
              <a:rect b="b" l="l" r="r" t="t"/>
              <a:pathLst>
                <a:path extrusionOk="0" h="142" w="495">
                  <a:moveTo>
                    <a:pt x="458" y="0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108"/>
                  </a:lnTo>
                  <a:cubicBezTo>
                    <a:pt x="0" y="141"/>
                    <a:pt x="0" y="141"/>
                    <a:pt x="34" y="141"/>
                  </a:cubicBezTo>
                  <a:lnTo>
                    <a:pt x="458" y="141"/>
                  </a:lnTo>
                  <a:cubicBezTo>
                    <a:pt x="458" y="141"/>
                    <a:pt x="495" y="141"/>
                    <a:pt x="495" y="108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6"/>
            <p:cNvSpPr/>
            <p:nvPr/>
          </p:nvSpPr>
          <p:spPr>
            <a:xfrm>
              <a:off x="4543661" y="3227274"/>
              <a:ext cx="92836" cy="24873"/>
            </a:xfrm>
            <a:custGeom>
              <a:rect b="b" l="l" r="r" t="t"/>
              <a:pathLst>
                <a:path extrusionOk="0" h="142" w="530">
                  <a:moveTo>
                    <a:pt x="459" y="0"/>
                  </a:moveTo>
                  <a:lnTo>
                    <a:pt x="35" y="0"/>
                  </a:lnTo>
                  <a:lnTo>
                    <a:pt x="1" y="0"/>
                  </a:lnTo>
                  <a:lnTo>
                    <a:pt x="1" y="108"/>
                  </a:lnTo>
                  <a:cubicBezTo>
                    <a:pt x="1" y="141"/>
                    <a:pt x="35" y="141"/>
                    <a:pt x="72" y="141"/>
                  </a:cubicBezTo>
                  <a:lnTo>
                    <a:pt x="459" y="141"/>
                  </a:lnTo>
                  <a:cubicBezTo>
                    <a:pt x="496" y="141"/>
                    <a:pt x="530" y="141"/>
                    <a:pt x="496" y="108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6"/>
            <p:cNvSpPr/>
            <p:nvPr/>
          </p:nvSpPr>
          <p:spPr>
            <a:xfrm>
              <a:off x="4661021" y="3227274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25" y="0"/>
                  </a:moveTo>
                  <a:lnTo>
                    <a:pt x="38" y="0"/>
                  </a:lnTo>
                  <a:lnTo>
                    <a:pt x="1" y="0"/>
                  </a:lnTo>
                  <a:lnTo>
                    <a:pt x="1" y="108"/>
                  </a:lnTo>
                  <a:cubicBezTo>
                    <a:pt x="1" y="141"/>
                    <a:pt x="38" y="141"/>
                    <a:pt x="38" y="141"/>
                  </a:cubicBezTo>
                  <a:lnTo>
                    <a:pt x="462" y="141"/>
                  </a:lnTo>
                  <a:cubicBezTo>
                    <a:pt x="495" y="141"/>
                    <a:pt x="495" y="141"/>
                    <a:pt x="495" y="108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6"/>
            <p:cNvSpPr/>
            <p:nvPr/>
          </p:nvSpPr>
          <p:spPr>
            <a:xfrm>
              <a:off x="4772425" y="3227274"/>
              <a:ext cx="93362" cy="24873"/>
            </a:xfrm>
            <a:custGeom>
              <a:rect b="b" l="l" r="r" t="t"/>
              <a:pathLst>
                <a:path extrusionOk="0" h="142" w="533">
                  <a:moveTo>
                    <a:pt x="461" y="0"/>
                  </a:moveTo>
                  <a:lnTo>
                    <a:pt x="37" y="0"/>
                  </a:lnTo>
                  <a:lnTo>
                    <a:pt x="1" y="0"/>
                  </a:lnTo>
                  <a:cubicBezTo>
                    <a:pt x="1" y="37"/>
                    <a:pt x="1" y="71"/>
                    <a:pt x="37" y="108"/>
                  </a:cubicBezTo>
                  <a:cubicBezTo>
                    <a:pt x="37" y="141"/>
                    <a:pt x="37" y="141"/>
                    <a:pt x="71" y="141"/>
                  </a:cubicBezTo>
                  <a:lnTo>
                    <a:pt x="495" y="141"/>
                  </a:lnTo>
                  <a:cubicBezTo>
                    <a:pt x="495" y="141"/>
                    <a:pt x="532" y="141"/>
                    <a:pt x="532" y="108"/>
                  </a:cubicBezTo>
                  <a:cubicBezTo>
                    <a:pt x="532" y="71"/>
                    <a:pt x="495" y="37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6"/>
            <p:cNvSpPr/>
            <p:nvPr/>
          </p:nvSpPr>
          <p:spPr>
            <a:xfrm>
              <a:off x="4883829" y="3227274"/>
              <a:ext cx="99142" cy="24873"/>
            </a:xfrm>
            <a:custGeom>
              <a:rect b="b" l="l" r="r" t="t"/>
              <a:pathLst>
                <a:path extrusionOk="0" h="142" w="566">
                  <a:moveTo>
                    <a:pt x="461" y="0"/>
                  </a:moveTo>
                  <a:lnTo>
                    <a:pt x="37" y="0"/>
                  </a:lnTo>
                  <a:lnTo>
                    <a:pt x="1" y="0"/>
                  </a:lnTo>
                  <a:cubicBezTo>
                    <a:pt x="37" y="37"/>
                    <a:pt x="37" y="71"/>
                    <a:pt x="37" y="108"/>
                  </a:cubicBezTo>
                  <a:cubicBezTo>
                    <a:pt x="37" y="141"/>
                    <a:pt x="71" y="141"/>
                    <a:pt x="108" y="141"/>
                  </a:cubicBezTo>
                  <a:lnTo>
                    <a:pt x="495" y="141"/>
                  </a:lnTo>
                  <a:cubicBezTo>
                    <a:pt x="532" y="141"/>
                    <a:pt x="566" y="141"/>
                    <a:pt x="532" y="108"/>
                  </a:cubicBezTo>
                  <a:cubicBezTo>
                    <a:pt x="532" y="71"/>
                    <a:pt x="532" y="37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6"/>
            <p:cNvSpPr/>
            <p:nvPr/>
          </p:nvSpPr>
          <p:spPr>
            <a:xfrm>
              <a:off x="5001714" y="3227274"/>
              <a:ext cx="210545" cy="24873"/>
            </a:xfrm>
            <a:custGeom>
              <a:rect b="b" l="l" r="r" t="t"/>
              <a:pathLst>
                <a:path extrusionOk="0" h="142" w="1202">
                  <a:moveTo>
                    <a:pt x="1094" y="0"/>
                  </a:moveTo>
                  <a:lnTo>
                    <a:pt x="424" y="0"/>
                  </a:lnTo>
                  <a:lnTo>
                    <a:pt x="317" y="0"/>
                  </a:lnTo>
                  <a:lnTo>
                    <a:pt x="34" y="0"/>
                  </a:lnTo>
                  <a:lnTo>
                    <a:pt x="0" y="0"/>
                  </a:lnTo>
                  <a:cubicBezTo>
                    <a:pt x="0" y="37"/>
                    <a:pt x="34" y="71"/>
                    <a:pt x="34" y="108"/>
                  </a:cubicBezTo>
                  <a:cubicBezTo>
                    <a:pt x="34" y="141"/>
                    <a:pt x="71" y="141"/>
                    <a:pt x="71" y="141"/>
                  </a:cubicBezTo>
                  <a:lnTo>
                    <a:pt x="388" y="141"/>
                  </a:lnTo>
                  <a:lnTo>
                    <a:pt x="495" y="141"/>
                  </a:lnTo>
                  <a:lnTo>
                    <a:pt x="1165" y="141"/>
                  </a:lnTo>
                  <a:cubicBezTo>
                    <a:pt x="1201" y="141"/>
                    <a:pt x="1201" y="141"/>
                    <a:pt x="1201" y="108"/>
                  </a:cubicBezTo>
                  <a:cubicBezTo>
                    <a:pt x="1165" y="71"/>
                    <a:pt x="1165" y="37"/>
                    <a:pt x="1131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6"/>
            <p:cNvSpPr/>
            <p:nvPr/>
          </p:nvSpPr>
          <p:spPr>
            <a:xfrm>
              <a:off x="4128874" y="3258453"/>
              <a:ext cx="99142" cy="30829"/>
            </a:xfrm>
            <a:custGeom>
              <a:rect b="b" l="l" r="r" t="t"/>
              <a:pathLst>
                <a:path extrusionOk="0" h="176" w="566">
                  <a:moveTo>
                    <a:pt x="495" y="0"/>
                  </a:moveTo>
                  <a:lnTo>
                    <a:pt x="71" y="0"/>
                  </a:lnTo>
                  <a:cubicBezTo>
                    <a:pt x="71" y="0"/>
                    <a:pt x="37" y="0"/>
                    <a:pt x="37" y="34"/>
                  </a:cubicBezTo>
                  <a:cubicBezTo>
                    <a:pt x="37" y="71"/>
                    <a:pt x="1" y="105"/>
                    <a:pt x="1" y="141"/>
                  </a:cubicBezTo>
                  <a:cubicBezTo>
                    <a:pt x="1" y="141"/>
                    <a:pt x="1" y="175"/>
                    <a:pt x="37" y="175"/>
                  </a:cubicBezTo>
                  <a:lnTo>
                    <a:pt x="461" y="175"/>
                  </a:lnTo>
                  <a:cubicBezTo>
                    <a:pt x="495" y="175"/>
                    <a:pt x="495" y="141"/>
                    <a:pt x="532" y="141"/>
                  </a:cubicBezTo>
                  <a:lnTo>
                    <a:pt x="532" y="34"/>
                  </a:lnTo>
                  <a:cubicBezTo>
                    <a:pt x="566" y="0"/>
                    <a:pt x="532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6"/>
            <p:cNvSpPr/>
            <p:nvPr/>
          </p:nvSpPr>
          <p:spPr>
            <a:xfrm>
              <a:off x="4246759" y="3258453"/>
              <a:ext cx="92661" cy="30829"/>
            </a:xfrm>
            <a:custGeom>
              <a:rect b="b" l="l" r="r" t="t"/>
              <a:pathLst>
                <a:path extrusionOk="0" h="176" w="529">
                  <a:moveTo>
                    <a:pt x="495" y="0"/>
                  </a:moveTo>
                  <a:lnTo>
                    <a:pt x="71" y="0"/>
                  </a:lnTo>
                  <a:cubicBezTo>
                    <a:pt x="71" y="0"/>
                    <a:pt x="34" y="0"/>
                    <a:pt x="34" y="34"/>
                  </a:cubicBezTo>
                  <a:cubicBezTo>
                    <a:pt x="34" y="71"/>
                    <a:pt x="0" y="105"/>
                    <a:pt x="0" y="141"/>
                  </a:cubicBezTo>
                  <a:lnTo>
                    <a:pt x="34" y="175"/>
                  </a:lnTo>
                  <a:lnTo>
                    <a:pt x="458" y="175"/>
                  </a:lnTo>
                  <a:cubicBezTo>
                    <a:pt x="495" y="175"/>
                    <a:pt x="529" y="141"/>
                    <a:pt x="529" y="141"/>
                  </a:cubicBezTo>
                  <a:lnTo>
                    <a:pt x="529" y="34"/>
                  </a:lnTo>
                  <a:cubicBezTo>
                    <a:pt x="529" y="0"/>
                    <a:pt x="529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6"/>
            <p:cNvSpPr/>
            <p:nvPr/>
          </p:nvSpPr>
          <p:spPr>
            <a:xfrm>
              <a:off x="4364119" y="3258453"/>
              <a:ext cx="93186" cy="30829"/>
            </a:xfrm>
            <a:custGeom>
              <a:rect b="b" l="l" r="r" t="t"/>
              <a:pathLst>
                <a:path extrusionOk="0" h="176" w="532">
                  <a:moveTo>
                    <a:pt x="495" y="0"/>
                  </a:moveTo>
                  <a:lnTo>
                    <a:pt x="71" y="0"/>
                  </a:lnTo>
                  <a:cubicBezTo>
                    <a:pt x="37" y="0"/>
                    <a:pt x="37" y="0"/>
                    <a:pt x="37" y="34"/>
                  </a:cubicBezTo>
                  <a:cubicBezTo>
                    <a:pt x="37" y="71"/>
                    <a:pt x="37" y="105"/>
                    <a:pt x="0" y="141"/>
                  </a:cubicBezTo>
                  <a:cubicBezTo>
                    <a:pt x="0" y="141"/>
                    <a:pt x="37" y="175"/>
                    <a:pt x="71" y="175"/>
                  </a:cubicBezTo>
                  <a:lnTo>
                    <a:pt x="495" y="175"/>
                  </a:lnTo>
                  <a:lnTo>
                    <a:pt x="531" y="141"/>
                  </a:lnTo>
                  <a:lnTo>
                    <a:pt x="531" y="34"/>
                  </a:lnTo>
                  <a:cubicBezTo>
                    <a:pt x="531" y="0"/>
                    <a:pt x="531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6"/>
            <p:cNvSpPr/>
            <p:nvPr/>
          </p:nvSpPr>
          <p:spPr>
            <a:xfrm>
              <a:off x="4487784" y="3258453"/>
              <a:ext cx="86881" cy="30829"/>
            </a:xfrm>
            <a:custGeom>
              <a:rect b="b" l="l" r="r" t="t"/>
              <a:pathLst>
                <a:path extrusionOk="0" h="176" w="496">
                  <a:moveTo>
                    <a:pt x="461" y="0"/>
                  </a:moveTo>
                  <a:lnTo>
                    <a:pt x="37" y="0"/>
                  </a:lnTo>
                  <a:cubicBezTo>
                    <a:pt x="1" y="0"/>
                    <a:pt x="1" y="0"/>
                    <a:pt x="1" y="34"/>
                  </a:cubicBezTo>
                  <a:lnTo>
                    <a:pt x="1" y="141"/>
                  </a:lnTo>
                  <a:cubicBezTo>
                    <a:pt x="1" y="141"/>
                    <a:pt x="1" y="175"/>
                    <a:pt x="37" y="175"/>
                  </a:cubicBezTo>
                  <a:lnTo>
                    <a:pt x="461" y="175"/>
                  </a:lnTo>
                  <a:cubicBezTo>
                    <a:pt x="495" y="175"/>
                    <a:pt x="495" y="141"/>
                    <a:pt x="495" y="141"/>
                  </a:cubicBezTo>
                  <a:lnTo>
                    <a:pt x="495" y="34"/>
                  </a:lnTo>
                  <a:cubicBezTo>
                    <a:pt x="495" y="0"/>
                    <a:pt x="495" y="0"/>
                    <a:pt x="461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6"/>
            <p:cNvSpPr/>
            <p:nvPr/>
          </p:nvSpPr>
          <p:spPr>
            <a:xfrm>
              <a:off x="4605669" y="3258453"/>
              <a:ext cx="92661" cy="30829"/>
            </a:xfrm>
            <a:custGeom>
              <a:rect b="b" l="l" r="r" t="t"/>
              <a:pathLst>
                <a:path extrusionOk="0" h="176" w="529">
                  <a:moveTo>
                    <a:pt x="458" y="0"/>
                  </a:moveTo>
                  <a:lnTo>
                    <a:pt x="34" y="0"/>
                  </a:lnTo>
                  <a:cubicBezTo>
                    <a:pt x="0" y="0"/>
                    <a:pt x="0" y="0"/>
                    <a:pt x="0" y="34"/>
                  </a:cubicBezTo>
                  <a:lnTo>
                    <a:pt x="0" y="141"/>
                  </a:lnTo>
                  <a:cubicBezTo>
                    <a:pt x="0" y="141"/>
                    <a:pt x="0" y="175"/>
                    <a:pt x="34" y="175"/>
                  </a:cubicBezTo>
                  <a:lnTo>
                    <a:pt x="458" y="175"/>
                  </a:lnTo>
                  <a:cubicBezTo>
                    <a:pt x="495" y="175"/>
                    <a:pt x="529" y="141"/>
                    <a:pt x="495" y="141"/>
                  </a:cubicBezTo>
                  <a:lnTo>
                    <a:pt x="495" y="34"/>
                  </a:lnTo>
                  <a:cubicBezTo>
                    <a:pt x="495" y="0"/>
                    <a:pt x="458" y="0"/>
                    <a:pt x="458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6"/>
            <p:cNvSpPr/>
            <p:nvPr/>
          </p:nvSpPr>
          <p:spPr>
            <a:xfrm>
              <a:off x="4723029" y="3258453"/>
              <a:ext cx="93186" cy="30829"/>
            </a:xfrm>
            <a:custGeom>
              <a:rect b="b" l="l" r="r" t="t"/>
              <a:pathLst>
                <a:path extrusionOk="0" h="176" w="532">
                  <a:moveTo>
                    <a:pt x="461" y="0"/>
                  </a:moveTo>
                  <a:lnTo>
                    <a:pt x="37" y="0"/>
                  </a:lnTo>
                  <a:cubicBezTo>
                    <a:pt x="0" y="0"/>
                    <a:pt x="0" y="0"/>
                    <a:pt x="0" y="34"/>
                  </a:cubicBezTo>
                  <a:lnTo>
                    <a:pt x="0" y="141"/>
                  </a:lnTo>
                  <a:lnTo>
                    <a:pt x="37" y="175"/>
                  </a:lnTo>
                  <a:lnTo>
                    <a:pt x="495" y="175"/>
                  </a:lnTo>
                  <a:lnTo>
                    <a:pt x="531" y="141"/>
                  </a:lnTo>
                  <a:cubicBezTo>
                    <a:pt x="495" y="105"/>
                    <a:pt x="495" y="71"/>
                    <a:pt x="495" y="34"/>
                  </a:cubicBezTo>
                  <a:cubicBezTo>
                    <a:pt x="495" y="0"/>
                    <a:pt x="461" y="0"/>
                    <a:pt x="461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6"/>
            <p:cNvSpPr/>
            <p:nvPr/>
          </p:nvSpPr>
          <p:spPr>
            <a:xfrm>
              <a:off x="4834433" y="3258453"/>
              <a:ext cx="99142" cy="30829"/>
            </a:xfrm>
            <a:custGeom>
              <a:rect b="b" l="l" r="r" t="t"/>
              <a:pathLst>
                <a:path extrusionOk="0" h="176" w="566">
                  <a:moveTo>
                    <a:pt x="495" y="0"/>
                  </a:moveTo>
                  <a:lnTo>
                    <a:pt x="71" y="0"/>
                  </a:lnTo>
                  <a:cubicBezTo>
                    <a:pt x="37" y="0"/>
                    <a:pt x="0" y="0"/>
                    <a:pt x="37" y="34"/>
                  </a:cubicBezTo>
                  <a:lnTo>
                    <a:pt x="37" y="141"/>
                  </a:lnTo>
                  <a:cubicBezTo>
                    <a:pt x="37" y="141"/>
                    <a:pt x="71" y="175"/>
                    <a:pt x="107" y="175"/>
                  </a:cubicBezTo>
                  <a:lnTo>
                    <a:pt x="531" y="175"/>
                  </a:lnTo>
                  <a:cubicBezTo>
                    <a:pt x="565" y="175"/>
                    <a:pt x="565" y="141"/>
                    <a:pt x="565" y="141"/>
                  </a:cubicBezTo>
                  <a:cubicBezTo>
                    <a:pt x="565" y="105"/>
                    <a:pt x="531" y="71"/>
                    <a:pt x="531" y="34"/>
                  </a:cubicBezTo>
                  <a:cubicBezTo>
                    <a:pt x="531" y="0"/>
                    <a:pt x="495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6"/>
            <p:cNvSpPr/>
            <p:nvPr/>
          </p:nvSpPr>
          <p:spPr>
            <a:xfrm>
              <a:off x="4958098" y="3258453"/>
              <a:ext cx="272553" cy="30829"/>
            </a:xfrm>
            <a:custGeom>
              <a:rect b="b" l="l" r="r" t="t"/>
              <a:pathLst>
                <a:path extrusionOk="0" h="176" w="1556">
                  <a:moveTo>
                    <a:pt x="1450" y="0"/>
                  </a:moveTo>
                  <a:lnTo>
                    <a:pt x="37" y="0"/>
                  </a:lnTo>
                  <a:cubicBezTo>
                    <a:pt x="37" y="0"/>
                    <a:pt x="1" y="0"/>
                    <a:pt x="1" y="34"/>
                  </a:cubicBezTo>
                  <a:cubicBezTo>
                    <a:pt x="37" y="71"/>
                    <a:pt x="37" y="105"/>
                    <a:pt x="71" y="141"/>
                  </a:cubicBezTo>
                  <a:cubicBezTo>
                    <a:pt x="71" y="141"/>
                    <a:pt x="71" y="175"/>
                    <a:pt x="108" y="175"/>
                  </a:cubicBezTo>
                  <a:lnTo>
                    <a:pt x="1521" y="175"/>
                  </a:lnTo>
                  <a:cubicBezTo>
                    <a:pt x="1555" y="175"/>
                    <a:pt x="1555" y="141"/>
                    <a:pt x="1555" y="141"/>
                  </a:cubicBezTo>
                  <a:cubicBezTo>
                    <a:pt x="1521" y="105"/>
                    <a:pt x="1521" y="71"/>
                    <a:pt x="1484" y="34"/>
                  </a:cubicBezTo>
                  <a:cubicBezTo>
                    <a:pt x="1484" y="0"/>
                    <a:pt x="1450" y="0"/>
                    <a:pt x="1450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6"/>
            <p:cNvSpPr/>
            <p:nvPr/>
          </p:nvSpPr>
          <p:spPr>
            <a:xfrm>
              <a:off x="3831797" y="3258453"/>
              <a:ext cx="272553" cy="30829"/>
            </a:xfrm>
            <a:custGeom>
              <a:rect b="b" l="l" r="r" t="t"/>
              <a:pathLst>
                <a:path extrusionOk="0" h="176" w="1556">
                  <a:moveTo>
                    <a:pt x="1521" y="0"/>
                  </a:moveTo>
                  <a:lnTo>
                    <a:pt x="108" y="0"/>
                  </a:lnTo>
                  <a:cubicBezTo>
                    <a:pt x="108" y="0"/>
                    <a:pt x="71" y="0"/>
                    <a:pt x="71" y="34"/>
                  </a:cubicBezTo>
                  <a:cubicBezTo>
                    <a:pt x="38" y="71"/>
                    <a:pt x="38" y="105"/>
                    <a:pt x="1" y="141"/>
                  </a:cubicBezTo>
                  <a:cubicBezTo>
                    <a:pt x="1" y="141"/>
                    <a:pt x="1" y="175"/>
                    <a:pt x="38" y="175"/>
                  </a:cubicBezTo>
                  <a:lnTo>
                    <a:pt x="1451" y="175"/>
                  </a:lnTo>
                  <a:cubicBezTo>
                    <a:pt x="1485" y="175"/>
                    <a:pt x="1485" y="141"/>
                    <a:pt x="1485" y="141"/>
                  </a:cubicBezTo>
                  <a:cubicBezTo>
                    <a:pt x="1521" y="105"/>
                    <a:pt x="1521" y="71"/>
                    <a:pt x="1555" y="34"/>
                  </a:cubicBezTo>
                  <a:cubicBezTo>
                    <a:pt x="1555" y="0"/>
                    <a:pt x="1521" y="0"/>
                    <a:pt x="1521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6"/>
            <p:cNvSpPr/>
            <p:nvPr/>
          </p:nvSpPr>
          <p:spPr>
            <a:xfrm>
              <a:off x="3807099" y="3295588"/>
              <a:ext cx="105623" cy="37310"/>
            </a:xfrm>
            <a:custGeom>
              <a:rect b="b" l="l" r="r" t="t"/>
              <a:pathLst>
                <a:path extrusionOk="0" h="213" w="603">
                  <a:moveTo>
                    <a:pt x="566" y="0"/>
                  </a:moveTo>
                  <a:lnTo>
                    <a:pt x="142" y="0"/>
                  </a:lnTo>
                  <a:cubicBezTo>
                    <a:pt x="108" y="0"/>
                    <a:pt x="108" y="0"/>
                    <a:pt x="71" y="34"/>
                  </a:cubicBezTo>
                  <a:cubicBezTo>
                    <a:pt x="71" y="71"/>
                    <a:pt x="37" y="141"/>
                    <a:pt x="0" y="175"/>
                  </a:cubicBezTo>
                  <a:cubicBezTo>
                    <a:pt x="0" y="175"/>
                    <a:pt x="0" y="212"/>
                    <a:pt x="37" y="212"/>
                  </a:cubicBezTo>
                  <a:lnTo>
                    <a:pt x="495" y="212"/>
                  </a:lnTo>
                  <a:lnTo>
                    <a:pt x="532" y="175"/>
                  </a:lnTo>
                  <a:cubicBezTo>
                    <a:pt x="566" y="141"/>
                    <a:pt x="602" y="71"/>
                    <a:pt x="602" y="34"/>
                  </a:cubicBezTo>
                  <a:cubicBezTo>
                    <a:pt x="602" y="0"/>
                    <a:pt x="602" y="0"/>
                    <a:pt x="566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6"/>
            <p:cNvSpPr/>
            <p:nvPr/>
          </p:nvSpPr>
          <p:spPr>
            <a:xfrm>
              <a:off x="3930939" y="3295588"/>
              <a:ext cx="105623" cy="37310"/>
            </a:xfrm>
            <a:custGeom>
              <a:rect b="b" l="l" r="r" t="t"/>
              <a:pathLst>
                <a:path extrusionOk="0" h="213" w="603">
                  <a:moveTo>
                    <a:pt x="565" y="0"/>
                  </a:moveTo>
                  <a:lnTo>
                    <a:pt x="107" y="0"/>
                  </a:lnTo>
                  <a:cubicBezTo>
                    <a:pt x="107" y="0"/>
                    <a:pt x="71" y="0"/>
                    <a:pt x="71" y="34"/>
                  </a:cubicBezTo>
                  <a:cubicBezTo>
                    <a:pt x="37" y="71"/>
                    <a:pt x="37" y="141"/>
                    <a:pt x="0" y="175"/>
                  </a:cubicBezTo>
                  <a:cubicBezTo>
                    <a:pt x="0" y="175"/>
                    <a:pt x="0" y="212"/>
                    <a:pt x="37" y="212"/>
                  </a:cubicBezTo>
                  <a:lnTo>
                    <a:pt x="461" y="212"/>
                  </a:lnTo>
                  <a:cubicBezTo>
                    <a:pt x="495" y="212"/>
                    <a:pt x="531" y="175"/>
                    <a:pt x="531" y="175"/>
                  </a:cubicBezTo>
                  <a:cubicBezTo>
                    <a:pt x="565" y="141"/>
                    <a:pt x="565" y="71"/>
                    <a:pt x="602" y="34"/>
                  </a:cubicBezTo>
                  <a:cubicBezTo>
                    <a:pt x="602" y="0"/>
                    <a:pt x="565" y="0"/>
                    <a:pt x="56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6"/>
            <p:cNvSpPr/>
            <p:nvPr/>
          </p:nvSpPr>
          <p:spPr>
            <a:xfrm>
              <a:off x="4054605" y="3295588"/>
              <a:ext cx="99142" cy="37310"/>
            </a:xfrm>
            <a:custGeom>
              <a:rect b="b" l="l" r="r" t="t"/>
              <a:pathLst>
                <a:path extrusionOk="0" h="213" w="566">
                  <a:moveTo>
                    <a:pt x="532" y="0"/>
                  </a:moveTo>
                  <a:lnTo>
                    <a:pt x="108" y="0"/>
                  </a:lnTo>
                  <a:cubicBezTo>
                    <a:pt x="71" y="0"/>
                    <a:pt x="71" y="0"/>
                    <a:pt x="37" y="34"/>
                  </a:cubicBezTo>
                  <a:cubicBezTo>
                    <a:pt x="37" y="71"/>
                    <a:pt x="1" y="141"/>
                    <a:pt x="1" y="175"/>
                  </a:cubicBezTo>
                  <a:cubicBezTo>
                    <a:pt x="1" y="175"/>
                    <a:pt x="1" y="212"/>
                    <a:pt x="37" y="212"/>
                  </a:cubicBezTo>
                  <a:lnTo>
                    <a:pt x="461" y="212"/>
                  </a:lnTo>
                  <a:cubicBezTo>
                    <a:pt x="495" y="212"/>
                    <a:pt x="532" y="175"/>
                    <a:pt x="532" y="175"/>
                  </a:cubicBezTo>
                  <a:cubicBezTo>
                    <a:pt x="532" y="141"/>
                    <a:pt x="566" y="71"/>
                    <a:pt x="566" y="34"/>
                  </a:cubicBezTo>
                  <a:cubicBezTo>
                    <a:pt x="566" y="0"/>
                    <a:pt x="566" y="0"/>
                    <a:pt x="532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6"/>
            <p:cNvSpPr/>
            <p:nvPr/>
          </p:nvSpPr>
          <p:spPr>
            <a:xfrm>
              <a:off x="4178445" y="3295588"/>
              <a:ext cx="99142" cy="37310"/>
            </a:xfrm>
            <a:custGeom>
              <a:rect b="b" l="l" r="r" t="t"/>
              <a:pathLst>
                <a:path extrusionOk="0" h="213" w="566">
                  <a:moveTo>
                    <a:pt x="532" y="0"/>
                  </a:moveTo>
                  <a:lnTo>
                    <a:pt x="71" y="0"/>
                  </a:lnTo>
                  <a:cubicBezTo>
                    <a:pt x="71" y="0"/>
                    <a:pt x="37" y="0"/>
                    <a:pt x="37" y="34"/>
                  </a:cubicBezTo>
                  <a:cubicBezTo>
                    <a:pt x="37" y="71"/>
                    <a:pt x="0" y="141"/>
                    <a:pt x="0" y="175"/>
                  </a:cubicBezTo>
                  <a:cubicBezTo>
                    <a:pt x="0" y="175"/>
                    <a:pt x="0" y="212"/>
                    <a:pt x="37" y="212"/>
                  </a:cubicBezTo>
                  <a:lnTo>
                    <a:pt x="461" y="212"/>
                  </a:lnTo>
                  <a:cubicBezTo>
                    <a:pt x="495" y="212"/>
                    <a:pt x="532" y="175"/>
                    <a:pt x="532" y="175"/>
                  </a:cubicBezTo>
                  <a:cubicBezTo>
                    <a:pt x="532" y="141"/>
                    <a:pt x="532" y="71"/>
                    <a:pt x="565" y="34"/>
                  </a:cubicBezTo>
                  <a:cubicBezTo>
                    <a:pt x="565" y="0"/>
                    <a:pt x="532" y="0"/>
                    <a:pt x="532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6"/>
            <p:cNvSpPr/>
            <p:nvPr/>
          </p:nvSpPr>
          <p:spPr>
            <a:xfrm>
              <a:off x="4302111" y="3295588"/>
              <a:ext cx="464531" cy="37310"/>
            </a:xfrm>
            <a:custGeom>
              <a:rect b="b" l="l" r="r" t="t"/>
              <a:pathLst>
                <a:path extrusionOk="0" h="213" w="2652">
                  <a:moveTo>
                    <a:pt x="2544" y="0"/>
                  </a:moveTo>
                  <a:lnTo>
                    <a:pt x="2403" y="0"/>
                  </a:lnTo>
                  <a:lnTo>
                    <a:pt x="2120" y="0"/>
                  </a:lnTo>
                  <a:lnTo>
                    <a:pt x="1875" y="0"/>
                  </a:lnTo>
                  <a:lnTo>
                    <a:pt x="1451" y="0"/>
                  </a:lnTo>
                  <a:lnTo>
                    <a:pt x="1202" y="0"/>
                  </a:lnTo>
                  <a:lnTo>
                    <a:pt x="744" y="0"/>
                  </a:lnTo>
                  <a:lnTo>
                    <a:pt x="71" y="0"/>
                  </a:lnTo>
                  <a:cubicBezTo>
                    <a:pt x="37" y="0"/>
                    <a:pt x="1" y="0"/>
                    <a:pt x="1" y="34"/>
                  </a:cubicBezTo>
                  <a:lnTo>
                    <a:pt x="1" y="175"/>
                  </a:lnTo>
                  <a:cubicBezTo>
                    <a:pt x="1" y="175"/>
                    <a:pt x="1" y="212"/>
                    <a:pt x="37" y="212"/>
                  </a:cubicBezTo>
                  <a:lnTo>
                    <a:pt x="744" y="212"/>
                  </a:lnTo>
                  <a:lnTo>
                    <a:pt x="1168" y="212"/>
                  </a:lnTo>
                  <a:lnTo>
                    <a:pt x="1451" y="212"/>
                  </a:lnTo>
                  <a:lnTo>
                    <a:pt x="1875" y="212"/>
                  </a:lnTo>
                  <a:lnTo>
                    <a:pt x="2157" y="212"/>
                  </a:lnTo>
                  <a:lnTo>
                    <a:pt x="2403" y="212"/>
                  </a:lnTo>
                  <a:lnTo>
                    <a:pt x="2581" y="212"/>
                  </a:lnTo>
                  <a:cubicBezTo>
                    <a:pt x="2615" y="212"/>
                    <a:pt x="2652" y="175"/>
                    <a:pt x="2652" y="175"/>
                  </a:cubicBezTo>
                  <a:cubicBezTo>
                    <a:pt x="2615" y="141"/>
                    <a:pt x="2615" y="71"/>
                    <a:pt x="2615" y="34"/>
                  </a:cubicBezTo>
                  <a:cubicBezTo>
                    <a:pt x="2615" y="0"/>
                    <a:pt x="2581" y="0"/>
                    <a:pt x="2544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6"/>
            <p:cNvSpPr/>
            <p:nvPr/>
          </p:nvSpPr>
          <p:spPr>
            <a:xfrm>
              <a:off x="4784862" y="3295588"/>
              <a:ext cx="105623" cy="37310"/>
            </a:xfrm>
            <a:custGeom>
              <a:rect b="b" l="l" r="r" t="t"/>
              <a:pathLst>
                <a:path extrusionOk="0" h="213" w="603">
                  <a:moveTo>
                    <a:pt x="495" y="0"/>
                  </a:moveTo>
                  <a:lnTo>
                    <a:pt x="37" y="0"/>
                  </a:lnTo>
                  <a:cubicBezTo>
                    <a:pt x="37" y="0"/>
                    <a:pt x="0" y="0"/>
                    <a:pt x="0" y="34"/>
                  </a:cubicBezTo>
                  <a:cubicBezTo>
                    <a:pt x="37" y="71"/>
                    <a:pt x="37" y="141"/>
                    <a:pt x="37" y="175"/>
                  </a:cubicBezTo>
                  <a:cubicBezTo>
                    <a:pt x="37" y="175"/>
                    <a:pt x="71" y="212"/>
                    <a:pt x="108" y="212"/>
                  </a:cubicBezTo>
                  <a:lnTo>
                    <a:pt x="532" y="212"/>
                  </a:lnTo>
                  <a:cubicBezTo>
                    <a:pt x="566" y="212"/>
                    <a:pt x="602" y="175"/>
                    <a:pt x="566" y="175"/>
                  </a:cubicBezTo>
                  <a:cubicBezTo>
                    <a:pt x="566" y="141"/>
                    <a:pt x="566" y="71"/>
                    <a:pt x="532" y="34"/>
                  </a:cubicBezTo>
                  <a:cubicBezTo>
                    <a:pt x="532" y="0"/>
                    <a:pt x="532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6"/>
            <p:cNvSpPr/>
            <p:nvPr/>
          </p:nvSpPr>
          <p:spPr>
            <a:xfrm>
              <a:off x="4908527" y="3295588"/>
              <a:ext cx="99317" cy="37310"/>
            </a:xfrm>
            <a:custGeom>
              <a:rect b="b" l="l" r="r" t="t"/>
              <a:pathLst>
                <a:path extrusionOk="0" h="213" w="567">
                  <a:moveTo>
                    <a:pt x="462" y="0"/>
                  </a:moveTo>
                  <a:lnTo>
                    <a:pt x="38" y="0"/>
                  </a:lnTo>
                  <a:cubicBezTo>
                    <a:pt x="1" y="0"/>
                    <a:pt x="1" y="0"/>
                    <a:pt x="1" y="34"/>
                  </a:cubicBezTo>
                  <a:cubicBezTo>
                    <a:pt x="1" y="71"/>
                    <a:pt x="38" y="141"/>
                    <a:pt x="38" y="175"/>
                  </a:cubicBezTo>
                  <a:cubicBezTo>
                    <a:pt x="38" y="175"/>
                    <a:pt x="72" y="212"/>
                    <a:pt x="108" y="212"/>
                  </a:cubicBezTo>
                  <a:lnTo>
                    <a:pt x="532" y="212"/>
                  </a:lnTo>
                  <a:cubicBezTo>
                    <a:pt x="566" y="212"/>
                    <a:pt x="566" y="175"/>
                    <a:pt x="566" y="175"/>
                  </a:cubicBezTo>
                  <a:cubicBezTo>
                    <a:pt x="566" y="141"/>
                    <a:pt x="532" y="71"/>
                    <a:pt x="532" y="34"/>
                  </a:cubicBezTo>
                  <a:cubicBezTo>
                    <a:pt x="532" y="0"/>
                    <a:pt x="496" y="0"/>
                    <a:pt x="462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6"/>
            <p:cNvSpPr/>
            <p:nvPr/>
          </p:nvSpPr>
          <p:spPr>
            <a:xfrm>
              <a:off x="5026412" y="3295588"/>
              <a:ext cx="105097" cy="37310"/>
            </a:xfrm>
            <a:custGeom>
              <a:rect b="b" l="l" r="r" t="t"/>
              <a:pathLst>
                <a:path extrusionOk="0" h="213" w="600">
                  <a:moveTo>
                    <a:pt x="495" y="0"/>
                  </a:moveTo>
                  <a:lnTo>
                    <a:pt x="35" y="0"/>
                  </a:lnTo>
                  <a:cubicBezTo>
                    <a:pt x="35" y="0"/>
                    <a:pt x="1" y="0"/>
                    <a:pt x="1" y="34"/>
                  </a:cubicBezTo>
                  <a:cubicBezTo>
                    <a:pt x="35" y="71"/>
                    <a:pt x="71" y="141"/>
                    <a:pt x="71" y="175"/>
                  </a:cubicBezTo>
                  <a:cubicBezTo>
                    <a:pt x="71" y="175"/>
                    <a:pt x="105" y="212"/>
                    <a:pt x="142" y="212"/>
                  </a:cubicBezTo>
                  <a:lnTo>
                    <a:pt x="566" y="212"/>
                  </a:lnTo>
                  <a:cubicBezTo>
                    <a:pt x="600" y="212"/>
                    <a:pt x="600" y="175"/>
                    <a:pt x="600" y="175"/>
                  </a:cubicBezTo>
                  <a:cubicBezTo>
                    <a:pt x="600" y="141"/>
                    <a:pt x="566" y="71"/>
                    <a:pt x="529" y="34"/>
                  </a:cubicBezTo>
                  <a:cubicBezTo>
                    <a:pt x="529" y="0"/>
                    <a:pt x="495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6"/>
            <p:cNvSpPr/>
            <p:nvPr/>
          </p:nvSpPr>
          <p:spPr>
            <a:xfrm>
              <a:off x="5150253" y="3295588"/>
              <a:ext cx="105097" cy="37310"/>
            </a:xfrm>
            <a:custGeom>
              <a:rect b="b" l="l" r="r" t="t"/>
              <a:pathLst>
                <a:path extrusionOk="0" h="213" w="600">
                  <a:moveTo>
                    <a:pt x="458" y="0"/>
                  </a:moveTo>
                  <a:lnTo>
                    <a:pt x="34" y="0"/>
                  </a:lnTo>
                  <a:cubicBezTo>
                    <a:pt x="0" y="0"/>
                    <a:pt x="0" y="0"/>
                    <a:pt x="0" y="34"/>
                  </a:cubicBezTo>
                  <a:cubicBezTo>
                    <a:pt x="34" y="71"/>
                    <a:pt x="34" y="141"/>
                    <a:pt x="71" y="175"/>
                  </a:cubicBezTo>
                  <a:cubicBezTo>
                    <a:pt x="71" y="175"/>
                    <a:pt x="105" y="212"/>
                    <a:pt x="142" y="212"/>
                  </a:cubicBezTo>
                  <a:lnTo>
                    <a:pt x="565" y="212"/>
                  </a:lnTo>
                  <a:cubicBezTo>
                    <a:pt x="599" y="212"/>
                    <a:pt x="599" y="175"/>
                    <a:pt x="599" y="175"/>
                  </a:cubicBezTo>
                  <a:cubicBezTo>
                    <a:pt x="565" y="141"/>
                    <a:pt x="529" y="71"/>
                    <a:pt x="529" y="34"/>
                  </a:cubicBezTo>
                  <a:cubicBezTo>
                    <a:pt x="495" y="0"/>
                    <a:pt x="495" y="0"/>
                    <a:pt x="458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6"/>
            <p:cNvSpPr/>
            <p:nvPr/>
          </p:nvSpPr>
          <p:spPr>
            <a:xfrm>
              <a:off x="4215580" y="3363377"/>
              <a:ext cx="631286" cy="148715"/>
            </a:xfrm>
            <a:custGeom>
              <a:rect b="b" l="l" r="r" t="t"/>
              <a:pathLst>
                <a:path extrusionOk="0" h="849" w="3604">
                  <a:moveTo>
                    <a:pt x="3216" y="0"/>
                  </a:moveTo>
                  <a:lnTo>
                    <a:pt x="1803" y="0"/>
                  </a:lnTo>
                  <a:lnTo>
                    <a:pt x="424" y="0"/>
                  </a:lnTo>
                  <a:cubicBezTo>
                    <a:pt x="283" y="0"/>
                    <a:pt x="212" y="37"/>
                    <a:pt x="178" y="71"/>
                  </a:cubicBezTo>
                  <a:cubicBezTo>
                    <a:pt x="178" y="178"/>
                    <a:pt x="141" y="283"/>
                    <a:pt x="108" y="390"/>
                  </a:cubicBezTo>
                  <a:cubicBezTo>
                    <a:pt x="71" y="495"/>
                    <a:pt x="71" y="636"/>
                    <a:pt x="37" y="744"/>
                  </a:cubicBezTo>
                  <a:cubicBezTo>
                    <a:pt x="0" y="778"/>
                    <a:pt x="108" y="848"/>
                    <a:pt x="212" y="848"/>
                  </a:cubicBezTo>
                  <a:lnTo>
                    <a:pt x="1803" y="848"/>
                  </a:lnTo>
                  <a:lnTo>
                    <a:pt x="3392" y="848"/>
                  </a:lnTo>
                  <a:cubicBezTo>
                    <a:pt x="3499" y="848"/>
                    <a:pt x="3604" y="778"/>
                    <a:pt x="3570" y="744"/>
                  </a:cubicBezTo>
                  <a:cubicBezTo>
                    <a:pt x="3533" y="636"/>
                    <a:pt x="3533" y="495"/>
                    <a:pt x="3499" y="390"/>
                  </a:cubicBezTo>
                  <a:cubicBezTo>
                    <a:pt x="3462" y="283"/>
                    <a:pt x="3428" y="178"/>
                    <a:pt x="3428" y="71"/>
                  </a:cubicBezTo>
                  <a:cubicBezTo>
                    <a:pt x="3392" y="37"/>
                    <a:pt x="3321" y="0"/>
                    <a:pt x="321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6"/>
            <p:cNvSpPr/>
            <p:nvPr/>
          </p:nvSpPr>
          <p:spPr>
            <a:xfrm>
              <a:off x="3801143" y="2206417"/>
              <a:ext cx="1460680" cy="928374"/>
            </a:xfrm>
            <a:custGeom>
              <a:rect b="b" l="l" r="r" t="t"/>
              <a:pathLst>
                <a:path extrusionOk="0" h="5300" w="8339">
                  <a:moveTo>
                    <a:pt x="246" y="0"/>
                  </a:moveTo>
                  <a:lnTo>
                    <a:pt x="8089" y="0"/>
                  </a:lnTo>
                  <a:cubicBezTo>
                    <a:pt x="8231" y="0"/>
                    <a:pt x="8338" y="142"/>
                    <a:pt x="8338" y="283"/>
                  </a:cubicBezTo>
                  <a:lnTo>
                    <a:pt x="8338" y="5051"/>
                  </a:lnTo>
                  <a:cubicBezTo>
                    <a:pt x="8338" y="5192"/>
                    <a:pt x="8231" y="5300"/>
                    <a:pt x="8089" y="5300"/>
                  </a:cubicBezTo>
                  <a:lnTo>
                    <a:pt x="246" y="5300"/>
                  </a:lnTo>
                  <a:cubicBezTo>
                    <a:pt x="105" y="5300"/>
                    <a:pt x="1" y="5192"/>
                    <a:pt x="1" y="5051"/>
                  </a:cubicBezTo>
                  <a:lnTo>
                    <a:pt x="1" y="283"/>
                  </a:lnTo>
                  <a:cubicBezTo>
                    <a:pt x="1" y="142"/>
                    <a:pt x="105" y="0"/>
                    <a:pt x="24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6"/>
            <p:cNvSpPr/>
            <p:nvPr/>
          </p:nvSpPr>
          <p:spPr>
            <a:xfrm>
              <a:off x="3856670" y="2268250"/>
              <a:ext cx="1349102" cy="810664"/>
            </a:xfrm>
            <a:custGeom>
              <a:rect b="b" l="l" r="r" t="t"/>
              <a:pathLst>
                <a:path extrusionOk="0" h="4628" w="7702">
                  <a:moveTo>
                    <a:pt x="0" y="4627"/>
                  </a:moveTo>
                  <a:lnTo>
                    <a:pt x="7702" y="4627"/>
                  </a:lnTo>
                  <a:lnTo>
                    <a:pt x="770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6"/>
            <p:cNvSpPr/>
            <p:nvPr/>
          </p:nvSpPr>
          <p:spPr>
            <a:xfrm>
              <a:off x="3856670" y="2917759"/>
              <a:ext cx="1349102" cy="161152"/>
            </a:xfrm>
            <a:custGeom>
              <a:rect b="b" l="l" r="r" t="t"/>
              <a:pathLst>
                <a:path extrusionOk="0" h="920" w="7702">
                  <a:moveTo>
                    <a:pt x="7702" y="1"/>
                  </a:moveTo>
                  <a:lnTo>
                    <a:pt x="7702" y="919"/>
                  </a:lnTo>
                  <a:lnTo>
                    <a:pt x="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6"/>
            <p:cNvSpPr/>
            <p:nvPr/>
          </p:nvSpPr>
          <p:spPr>
            <a:xfrm>
              <a:off x="4079303" y="3122176"/>
              <a:ext cx="903663" cy="31004"/>
            </a:xfrm>
            <a:custGeom>
              <a:rect b="b" l="l" r="r" t="t"/>
              <a:pathLst>
                <a:path extrusionOk="0" h="177" w="5159">
                  <a:moveTo>
                    <a:pt x="72" y="1"/>
                  </a:moveTo>
                  <a:lnTo>
                    <a:pt x="5088" y="1"/>
                  </a:lnTo>
                  <a:cubicBezTo>
                    <a:pt x="5125" y="1"/>
                    <a:pt x="5159" y="35"/>
                    <a:pt x="5159" y="72"/>
                  </a:cubicBezTo>
                  <a:lnTo>
                    <a:pt x="5159" y="72"/>
                  </a:lnTo>
                  <a:cubicBezTo>
                    <a:pt x="5159" y="142"/>
                    <a:pt x="5125" y="176"/>
                    <a:pt x="5088" y="176"/>
                  </a:cubicBezTo>
                  <a:lnTo>
                    <a:pt x="72" y="176"/>
                  </a:lnTo>
                  <a:cubicBezTo>
                    <a:pt x="38" y="176"/>
                    <a:pt x="1" y="142"/>
                    <a:pt x="1" y="72"/>
                  </a:cubicBezTo>
                  <a:lnTo>
                    <a:pt x="1" y="72"/>
                  </a:lnTo>
                  <a:cubicBezTo>
                    <a:pt x="1" y="35"/>
                    <a:pt x="38" y="1"/>
                    <a:pt x="7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6"/>
            <p:cNvSpPr/>
            <p:nvPr/>
          </p:nvSpPr>
          <p:spPr>
            <a:xfrm>
              <a:off x="3571854" y="2070314"/>
              <a:ext cx="613069" cy="340170"/>
            </a:xfrm>
            <a:custGeom>
              <a:rect b="b" l="l" r="r" t="t"/>
              <a:pathLst>
                <a:path extrusionOk="0" h="1942" w="3500">
                  <a:moveTo>
                    <a:pt x="142" y="0"/>
                  </a:moveTo>
                  <a:lnTo>
                    <a:pt x="3322" y="0"/>
                  </a:lnTo>
                  <a:cubicBezTo>
                    <a:pt x="3429" y="0"/>
                    <a:pt x="3500" y="71"/>
                    <a:pt x="3500" y="141"/>
                  </a:cubicBezTo>
                  <a:lnTo>
                    <a:pt x="3500" y="1767"/>
                  </a:lnTo>
                  <a:cubicBezTo>
                    <a:pt x="3500" y="1871"/>
                    <a:pt x="3429" y="1942"/>
                    <a:pt x="3322" y="1942"/>
                  </a:cubicBezTo>
                  <a:lnTo>
                    <a:pt x="142" y="1942"/>
                  </a:lnTo>
                  <a:cubicBezTo>
                    <a:pt x="72" y="1942"/>
                    <a:pt x="1" y="1871"/>
                    <a:pt x="1" y="1767"/>
                  </a:cubicBezTo>
                  <a:lnTo>
                    <a:pt x="1" y="141"/>
                  </a:lnTo>
                  <a:cubicBezTo>
                    <a:pt x="1" y="71"/>
                    <a:pt x="72" y="0"/>
                    <a:pt x="142" y="0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6"/>
            <p:cNvSpPr/>
            <p:nvPr/>
          </p:nvSpPr>
          <p:spPr>
            <a:xfrm>
              <a:off x="3571854" y="2070314"/>
              <a:ext cx="613069" cy="74445"/>
            </a:xfrm>
            <a:custGeom>
              <a:rect b="b" l="l" r="r" t="t"/>
              <a:pathLst>
                <a:path extrusionOk="0" h="425" w="3500">
                  <a:moveTo>
                    <a:pt x="142" y="0"/>
                  </a:moveTo>
                  <a:lnTo>
                    <a:pt x="3322" y="0"/>
                  </a:lnTo>
                  <a:cubicBezTo>
                    <a:pt x="3429" y="0"/>
                    <a:pt x="3500" y="71"/>
                    <a:pt x="3500" y="141"/>
                  </a:cubicBezTo>
                  <a:lnTo>
                    <a:pt x="3500" y="387"/>
                  </a:lnTo>
                  <a:lnTo>
                    <a:pt x="3463" y="424"/>
                  </a:lnTo>
                  <a:lnTo>
                    <a:pt x="38" y="424"/>
                  </a:lnTo>
                  <a:cubicBezTo>
                    <a:pt x="1" y="424"/>
                    <a:pt x="1" y="387"/>
                    <a:pt x="1" y="387"/>
                  </a:cubicBezTo>
                  <a:lnTo>
                    <a:pt x="1" y="141"/>
                  </a:lnTo>
                  <a:cubicBezTo>
                    <a:pt x="1" y="71"/>
                    <a:pt x="72" y="0"/>
                    <a:pt x="142" y="0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6"/>
            <p:cNvSpPr/>
            <p:nvPr/>
          </p:nvSpPr>
          <p:spPr>
            <a:xfrm>
              <a:off x="4023951" y="2095013"/>
              <a:ext cx="129795" cy="24873"/>
            </a:xfrm>
            <a:custGeom>
              <a:rect b="b" l="l" r="r" t="t"/>
              <a:pathLst>
                <a:path extrusionOk="0" h="142" w="741">
                  <a:moveTo>
                    <a:pt x="71" y="0"/>
                  </a:moveTo>
                  <a:cubicBezTo>
                    <a:pt x="105" y="0"/>
                    <a:pt x="142" y="34"/>
                    <a:pt x="142" y="71"/>
                  </a:cubicBezTo>
                  <a:cubicBezTo>
                    <a:pt x="142" y="105"/>
                    <a:pt x="105" y="142"/>
                    <a:pt x="71" y="142"/>
                  </a:cubicBezTo>
                  <a:cubicBezTo>
                    <a:pt x="34" y="142"/>
                    <a:pt x="0" y="105"/>
                    <a:pt x="0" y="71"/>
                  </a:cubicBezTo>
                  <a:cubicBezTo>
                    <a:pt x="0" y="34"/>
                    <a:pt x="34" y="0"/>
                    <a:pt x="71" y="0"/>
                  </a:cubicBezTo>
                  <a:close/>
                  <a:moveTo>
                    <a:pt x="354" y="0"/>
                  </a:moveTo>
                  <a:cubicBezTo>
                    <a:pt x="388" y="0"/>
                    <a:pt x="424" y="34"/>
                    <a:pt x="424" y="71"/>
                  </a:cubicBezTo>
                  <a:cubicBezTo>
                    <a:pt x="424" y="105"/>
                    <a:pt x="388" y="142"/>
                    <a:pt x="354" y="142"/>
                  </a:cubicBezTo>
                  <a:cubicBezTo>
                    <a:pt x="317" y="142"/>
                    <a:pt x="283" y="105"/>
                    <a:pt x="283" y="71"/>
                  </a:cubicBezTo>
                  <a:cubicBezTo>
                    <a:pt x="283" y="34"/>
                    <a:pt x="317" y="0"/>
                    <a:pt x="354" y="0"/>
                  </a:cubicBezTo>
                  <a:close/>
                  <a:moveTo>
                    <a:pt x="636" y="0"/>
                  </a:moveTo>
                  <a:cubicBezTo>
                    <a:pt x="707" y="0"/>
                    <a:pt x="741" y="34"/>
                    <a:pt x="741" y="71"/>
                  </a:cubicBezTo>
                  <a:cubicBezTo>
                    <a:pt x="741" y="105"/>
                    <a:pt x="707" y="142"/>
                    <a:pt x="636" y="142"/>
                  </a:cubicBezTo>
                  <a:cubicBezTo>
                    <a:pt x="600" y="142"/>
                    <a:pt x="566" y="105"/>
                    <a:pt x="566" y="71"/>
                  </a:cubicBezTo>
                  <a:cubicBezTo>
                    <a:pt x="566" y="34"/>
                    <a:pt x="60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6"/>
            <p:cNvSpPr/>
            <p:nvPr/>
          </p:nvSpPr>
          <p:spPr>
            <a:xfrm>
              <a:off x="3769964" y="2187499"/>
              <a:ext cx="383781" cy="155196"/>
            </a:xfrm>
            <a:custGeom>
              <a:rect b="b" l="l" r="r" t="t"/>
              <a:pathLst>
                <a:path extrusionOk="0" h="886" w="2191">
                  <a:moveTo>
                    <a:pt x="0" y="354"/>
                  </a:moveTo>
                  <a:lnTo>
                    <a:pt x="2120" y="354"/>
                  </a:lnTo>
                  <a:cubicBezTo>
                    <a:pt x="2157" y="354"/>
                    <a:pt x="2157" y="354"/>
                    <a:pt x="2157" y="391"/>
                  </a:cubicBezTo>
                  <a:cubicBezTo>
                    <a:pt x="2157" y="391"/>
                    <a:pt x="2157" y="425"/>
                    <a:pt x="2120" y="425"/>
                  </a:cubicBezTo>
                  <a:lnTo>
                    <a:pt x="0" y="425"/>
                  </a:lnTo>
                  <a:lnTo>
                    <a:pt x="0" y="391"/>
                  </a:lnTo>
                  <a:close/>
                  <a:moveTo>
                    <a:pt x="1979" y="142"/>
                  </a:moveTo>
                  <a:lnTo>
                    <a:pt x="2050" y="142"/>
                  </a:lnTo>
                  <a:lnTo>
                    <a:pt x="2050" y="179"/>
                  </a:lnTo>
                  <a:lnTo>
                    <a:pt x="2050" y="213"/>
                  </a:lnTo>
                  <a:lnTo>
                    <a:pt x="1979" y="213"/>
                  </a:lnTo>
                  <a:lnTo>
                    <a:pt x="1945" y="179"/>
                  </a:lnTo>
                  <a:cubicBezTo>
                    <a:pt x="1945" y="142"/>
                    <a:pt x="1979" y="142"/>
                    <a:pt x="1979" y="142"/>
                  </a:cubicBezTo>
                  <a:close/>
                  <a:moveTo>
                    <a:pt x="0" y="142"/>
                  </a:moveTo>
                  <a:lnTo>
                    <a:pt x="1874" y="142"/>
                  </a:lnTo>
                  <a:cubicBezTo>
                    <a:pt x="1874" y="142"/>
                    <a:pt x="1908" y="142"/>
                    <a:pt x="1908" y="179"/>
                  </a:cubicBezTo>
                  <a:lnTo>
                    <a:pt x="1874" y="213"/>
                  </a:lnTo>
                  <a:lnTo>
                    <a:pt x="0" y="213"/>
                  </a:lnTo>
                  <a:lnTo>
                    <a:pt x="0" y="179"/>
                  </a:lnTo>
                  <a:close/>
                  <a:moveTo>
                    <a:pt x="0" y="1"/>
                  </a:moveTo>
                  <a:lnTo>
                    <a:pt x="2120" y="1"/>
                  </a:lnTo>
                  <a:cubicBezTo>
                    <a:pt x="2157" y="1"/>
                    <a:pt x="2157" y="1"/>
                    <a:pt x="2157" y="38"/>
                  </a:cubicBezTo>
                  <a:lnTo>
                    <a:pt x="2120" y="38"/>
                  </a:lnTo>
                  <a:lnTo>
                    <a:pt x="0" y="38"/>
                  </a:lnTo>
                  <a:lnTo>
                    <a:pt x="0" y="38"/>
                  </a:lnTo>
                  <a:close/>
                  <a:moveTo>
                    <a:pt x="2086" y="744"/>
                  </a:moveTo>
                  <a:lnTo>
                    <a:pt x="2157" y="744"/>
                  </a:lnTo>
                  <a:cubicBezTo>
                    <a:pt x="2157" y="744"/>
                    <a:pt x="2191" y="744"/>
                    <a:pt x="2191" y="708"/>
                  </a:cubicBezTo>
                  <a:lnTo>
                    <a:pt x="2157" y="674"/>
                  </a:lnTo>
                  <a:lnTo>
                    <a:pt x="2086" y="674"/>
                  </a:lnTo>
                  <a:cubicBezTo>
                    <a:pt x="2050" y="674"/>
                    <a:pt x="2050" y="708"/>
                    <a:pt x="2050" y="708"/>
                  </a:cubicBezTo>
                  <a:cubicBezTo>
                    <a:pt x="2050" y="744"/>
                    <a:pt x="2050" y="744"/>
                    <a:pt x="2086" y="744"/>
                  </a:cubicBezTo>
                  <a:close/>
                  <a:moveTo>
                    <a:pt x="0" y="744"/>
                  </a:moveTo>
                  <a:lnTo>
                    <a:pt x="1945" y="744"/>
                  </a:lnTo>
                  <a:cubicBezTo>
                    <a:pt x="1979" y="744"/>
                    <a:pt x="1979" y="744"/>
                    <a:pt x="1979" y="708"/>
                  </a:cubicBezTo>
                  <a:cubicBezTo>
                    <a:pt x="1979" y="708"/>
                    <a:pt x="1979" y="674"/>
                    <a:pt x="1945" y="674"/>
                  </a:cubicBezTo>
                  <a:lnTo>
                    <a:pt x="0" y="674"/>
                  </a:lnTo>
                  <a:lnTo>
                    <a:pt x="0" y="708"/>
                  </a:lnTo>
                  <a:close/>
                  <a:moveTo>
                    <a:pt x="0" y="886"/>
                  </a:moveTo>
                  <a:lnTo>
                    <a:pt x="1838" y="886"/>
                  </a:lnTo>
                  <a:cubicBezTo>
                    <a:pt x="1838" y="886"/>
                    <a:pt x="1874" y="886"/>
                    <a:pt x="1874" y="849"/>
                  </a:cubicBezTo>
                  <a:lnTo>
                    <a:pt x="1838" y="815"/>
                  </a:lnTo>
                  <a:lnTo>
                    <a:pt x="0" y="815"/>
                  </a:lnTo>
                  <a:lnTo>
                    <a:pt x="0" y="849"/>
                  </a:lnTo>
                  <a:close/>
                  <a:moveTo>
                    <a:pt x="1979" y="496"/>
                  </a:moveTo>
                  <a:lnTo>
                    <a:pt x="2050" y="496"/>
                  </a:lnTo>
                  <a:lnTo>
                    <a:pt x="2050" y="532"/>
                  </a:lnTo>
                  <a:lnTo>
                    <a:pt x="2050" y="566"/>
                  </a:lnTo>
                  <a:lnTo>
                    <a:pt x="1979" y="566"/>
                  </a:lnTo>
                  <a:lnTo>
                    <a:pt x="1945" y="532"/>
                  </a:lnTo>
                  <a:cubicBezTo>
                    <a:pt x="1945" y="496"/>
                    <a:pt x="1979" y="496"/>
                    <a:pt x="1979" y="496"/>
                  </a:cubicBezTo>
                  <a:close/>
                  <a:moveTo>
                    <a:pt x="0" y="496"/>
                  </a:moveTo>
                  <a:lnTo>
                    <a:pt x="1874" y="496"/>
                  </a:lnTo>
                  <a:cubicBezTo>
                    <a:pt x="1874" y="496"/>
                    <a:pt x="1908" y="496"/>
                    <a:pt x="1908" y="532"/>
                  </a:cubicBezTo>
                  <a:lnTo>
                    <a:pt x="1874" y="566"/>
                  </a:lnTo>
                  <a:lnTo>
                    <a:pt x="0" y="566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6"/>
            <p:cNvSpPr/>
            <p:nvPr/>
          </p:nvSpPr>
          <p:spPr>
            <a:xfrm>
              <a:off x="3615470" y="2199936"/>
              <a:ext cx="129971" cy="130323"/>
            </a:xfrm>
            <a:custGeom>
              <a:rect b="b" l="l" r="r" t="t"/>
              <a:pathLst>
                <a:path extrusionOk="0" h="744" w="742">
                  <a:moveTo>
                    <a:pt x="388" y="744"/>
                  </a:moveTo>
                  <a:cubicBezTo>
                    <a:pt x="566" y="744"/>
                    <a:pt x="741" y="603"/>
                    <a:pt x="741" y="391"/>
                  </a:cubicBezTo>
                  <a:cubicBezTo>
                    <a:pt x="741" y="179"/>
                    <a:pt x="566" y="1"/>
                    <a:pt x="388" y="1"/>
                  </a:cubicBezTo>
                  <a:cubicBezTo>
                    <a:pt x="176" y="1"/>
                    <a:pt x="1" y="179"/>
                    <a:pt x="1" y="391"/>
                  </a:cubicBezTo>
                  <a:cubicBezTo>
                    <a:pt x="1" y="603"/>
                    <a:pt x="176" y="744"/>
                    <a:pt x="388" y="744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6"/>
            <p:cNvSpPr/>
            <p:nvPr/>
          </p:nvSpPr>
          <p:spPr>
            <a:xfrm>
              <a:off x="3646123" y="2218854"/>
              <a:ext cx="68489" cy="105099"/>
            </a:xfrm>
            <a:custGeom>
              <a:rect b="b" l="l" r="r" t="t"/>
              <a:pathLst>
                <a:path extrusionOk="0" h="600" w="391">
                  <a:moveTo>
                    <a:pt x="391" y="529"/>
                  </a:moveTo>
                  <a:cubicBezTo>
                    <a:pt x="354" y="565"/>
                    <a:pt x="284" y="599"/>
                    <a:pt x="213" y="599"/>
                  </a:cubicBezTo>
                  <a:cubicBezTo>
                    <a:pt x="108" y="599"/>
                    <a:pt x="72" y="565"/>
                    <a:pt x="1" y="529"/>
                  </a:cubicBezTo>
                  <a:cubicBezTo>
                    <a:pt x="1" y="424"/>
                    <a:pt x="108" y="317"/>
                    <a:pt x="213" y="317"/>
                  </a:cubicBezTo>
                  <a:cubicBezTo>
                    <a:pt x="320" y="317"/>
                    <a:pt x="391" y="424"/>
                    <a:pt x="391" y="529"/>
                  </a:cubicBezTo>
                  <a:close/>
                  <a:moveTo>
                    <a:pt x="213" y="0"/>
                  </a:moveTo>
                  <a:cubicBezTo>
                    <a:pt x="284" y="0"/>
                    <a:pt x="354" y="71"/>
                    <a:pt x="354" y="141"/>
                  </a:cubicBezTo>
                  <a:cubicBezTo>
                    <a:pt x="354" y="212"/>
                    <a:pt x="284" y="283"/>
                    <a:pt x="213" y="283"/>
                  </a:cubicBezTo>
                  <a:cubicBezTo>
                    <a:pt x="108" y="283"/>
                    <a:pt x="72" y="212"/>
                    <a:pt x="72" y="141"/>
                  </a:cubicBezTo>
                  <a:cubicBezTo>
                    <a:pt x="72" y="71"/>
                    <a:pt x="108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6"/>
            <p:cNvSpPr/>
            <p:nvPr/>
          </p:nvSpPr>
          <p:spPr>
            <a:xfrm>
              <a:off x="3962118" y="2212373"/>
              <a:ext cx="1138731" cy="680866"/>
            </a:xfrm>
            <a:custGeom>
              <a:rect b="b" l="l" r="r" t="t"/>
              <a:pathLst>
                <a:path extrusionOk="0" h="3887" w="6501">
                  <a:moveTo>
                    <a:pt x="3002" y="0"/>
                  </a:moveTo>
                  <a:lnTo>
                    <a:pt x="3567" y="0"/>
                  </a:lnTo>
                  <a:lnTo>
                    <a:pt x="3567" y="744"/>
                  </a:lnTo>
                  <a:cubicBezTo>
                    <a:pt x="4098" y="848"/>
                    <a:pt x="4273" y="848"/>
                    <a:pt x="4381" y="1413"/>
                  </a:cubicBezTo>
                  <a:cubicBezTo>
                    <a:pt x="4485" y="1874"/>
                    <a:pt x="4556" y="2544"/>
                    <a:pt x="4556" y="2544"/>
                  </a:cubicBezTo>
                  <a:cubicBezTo>
                    <a:pt x="4556" y="2544"/>
                    <a:pt x="5404" y="3358"/>
                    <a:pt x="5616" y="3429"/>
                  </a:cubicBezTo>
                  <a:cubicBezTo>
                    <a:pt x="5828" y="3499"/>
                    <a:pt x="5865" y="3392"/>
                    <a:pt x="5969" y="3392"/>
                  </a:cubicBezTo>
                  <a:cubicBezTo>
                    <a:pt x="6111" y="3429"/>
                    <a:pt x="6218" y="3462"/>
                    <a:pt x="6252" y="3462"/>
                  </a:cubicBezTo>
                  <a:cubicBezTo>
                    <a:pt x="6289" y="3462"/>
                    <a:pt x="6323" y="3462"/>
                    <a:pt x="6323" y="3499"/>
                  </a:cubicBezTo>
                  <a:cubicBezTo>
                    <a:pt x="6289" y="3533"/>
                    <a:pt x="6252" y="3533"/>
                    <a:pt x="6181" y="3533"/>
                  </a:cubicBezTo>
                  <a:cubicBezTo>
                    <a:pt x="6111" y="3533"/>
                    <a:pt x="6077" y="3570"/>
                    <a:pt x="6077" y="3570"/>
                  </a:cubicBezTo>
                  <a:cubicBezTo>
                    <a:pt x="6040" y="3604"/>
                    <a:pt x="6111" y="3641"/>
                    <a:pt x="6181" y="3641"/>
                  </a:cubicBezTo>
                  <a:cubicBezTo>
                    <a:pt x="6181" y="3641"/>
                    <a:pt x="6218" y="3604"/>
                    <a:pt x="6252" y="3604"/>
                  </a:cubicBezTo>
                  <a:cubicBezTo>
                    <a:pt x="6252" y="3570"/>
                    <a:pt x="6289" y="3570"/>
                    <a:pt x="6289" y="3570"/>
                  </a:cubicBezTo>
                  <a:cubicBezTo>
                    <a:pt x="6289" y="3533"/>
                    <a:pt x="6323" y="3499"/>
                    <a:pt x="6323" y="3462"/>
                  </a:cubicBezTo>
                  <a:cubicBezTo>
                    <a:pt x="6359" y="3429"/>
                    <a:pt x="6393" y="3429"/>
                    <a:pt x="6393" y="3429"/>
                  </a:cubicBezTo>
                  <a:lnTo>
                    <a:pt x="6359" y="3641"/>
                  </a:lnTo>
                  <a:cubicBezTo>
                    <a:pt x="6359" y="3641"/>
                    <a:pt x="6393" y="3604"/>
                    <a:pt x="6430" y="3604"/>
                  </a:cubicBezTo>
                  <a:lnTo>
                    <a:pt x="6501" y="3604"/>
                  </a:lnTo>
                  <a:lnTo>
                    <a:pt x="6289" y="3816"/>
                  </a:lnTo>
                  <a:lnTo>
                    <a:pt x="6181" y="3816"/>
                  </a:lnTo>
                  <a:lnTo>
                    <a:pt x="6111" y="3852"/>
                  </a:lnTo>
                  <a:lnTo>
                    <a:pt x="6040" y="3852"/>
                  </a:lnTo>
                  <a:cubicBezTo>
                    <a:pt x="6006" y="3852"/>
                    <a:pt x="5899" y="3886"/>
                    <a:pt x="5828" y="3852"/>
                  </a:cubicBezTo>
                  <a:cubicBezTo>
                    <a:pt x="5545" y="3782"/>
                    <a:pt x="5087" y="3462"/>
                    <a:pt x="4946" y="3429"/>
                  </a:cubicBezTo>
                  <a:cubicBezTo>
                    <a:pt x="4556" y="3217"/>
                    <a:pt x="4203" y="3180"/>
                    <a:pt x="4098" y="2722"/>
                  </a:cubicBezTo>
                  <a:lnTo>
                    <a:pt x="3850" y="1555"/>
                  </a:lnTo>
                  <a:lnTo>
                    <a:pt x="3816" y="1450"/>
                  </a:lnTo>
                  <a:cubicBezTo>
                    <a:pt x="3674" y="1767"/>
                    <a:pt x="3462" y="2120"/>
                    <a:pt x="3250" y="2120"/>
                  </a:cubicBezTo>
                  <a:cubicBezTo>
                    <a:pt x="3002" y="2120"/>
                    <a:pt x="2826" y="1733"/>
                    <a:pt x="2719" y="1379"/>
                  </a:cubicBezTo>
                  <a:lnTo>
                    <a:pt x="2648" y="1555"/>
                  </a:lnTo>
                  <a:lnTo>
                    <a:pt x="2402" y="2722"/>
                  </a:lnTo>
                  <a:cubicBezTo>
                    <a:pt x="2295" y="3180"/>
                    <a:pt x="1942" y="3217"/>
                    <a:pt x="1555" y="3429"/>
                  </a:cubicBezTo>
                  <a:cubicBezTo>
                    <a:pt x="1413" y="3462"/>
                    <a:pt x="953" y="3782"/>
                    <a:pt x="670" y="3852"/>
                  </a:cubicBezTo>
                  <a:cubicBezTo>
                    <a:pt x="599" y="3886"/>
                    <a:pt x="495" y="3852"/>
                    <a:pt x="458" y="3852"/>
                  </a:cubicBezTo>
                  <a:lnTo>
                    <a:pt x="387" y="3852"/>
                  </a:lnTo>
                  <a:lnTo>
                    <a:pt x="317" y="3816"/>
                  </a:lnTo>
                  <a:lnTo>
                    <a:pt x="212" y="3816"/>
                  </a:lnTo>
                  <a:lnTo>
                    <a:pt x="0" y="3604"/>
                  </a:lnTo>
                  <a:lnTo>
                    <a:pt x="71" y="3604"/>
                  </a:lnTo>
                  <a:cubicBezTo>
                    <a:pt x="105" y="3604"/>
                    <a:pt x="141" y="3641"/>
                    <a:pt x="141" y="3641"/>
                  </a:cubicBezTo>
                  <a:lnTo>
                    <a:pt x="105" y="3429"/>
                  </a:lnTo>
                  <a:cubicBezTo>
                    <a:pt x="105" y="3429"/>
                    <a:pt x="141" y="3429"/>
                    <a:pt x="175" y="3462"/>
                  </a:cubicBezTo>
                  <a:cubicBezTo>
                    <a:pt x="175" y="3499"/>
                    <a:pt x="212" y="3533"/>
                    <a:pt x="212" y="3570"/>
                  </a:cubicBezTo>
                  <a:cubicBezTo>
                    <a:pt x="212" y="3570"/>
                    <a:pt x="246" y="3570"/>
                    <a:pt x="246" y="3604"/>
                  </a:cubicBezTo>
                  <a:cubicBezTo>
                    <a:pt x="283" y="3604"/>
                    <a:pt x="317" y="3641"/>
                    <a:pt x="317" y="3641"/>
                  </a:cubicBezTo>
                  <a:cubicBezTo>
                    <a:pt x="387" y="3641"/>
                    <a:pt x="458" y="3604"/>
                    <a:pt x="424" y="3570"/>
                  </a:cubicBezTo>
                  <a:cubicBezTo>
                    <a:pt x="424" y="3570"/>
                    <a:pt x="387" y="3533"/>
                    <a:pt x="317" y="3533"/>
                  </a:cubicBezTo>
                  <a:cubicBezTo>
                    <a:pt x="246" y="3533"/>
                    <a:pt x="212" y="3533"/>
                    <a:pt x="175" y="3499"/>
                  </a:cubicBezTo>
                  <a:cubicBezTo>
                    <a:pt x="175" y="3462"/>
                    <a:pt x="212" y="3462"/>
                    <a:pt x="246" y="3462"/>
                  </a:cubicBezTo>
                  <a:cubicBezTo>
                    <a:pt x="283" y="3462"/>
                    <a:pt x="387" y="3429"/>
                    <a:pt x="529" y="3392"/>
                  </a:cubicBezTo>
                  <a:cubicBezTo>
                    <a:pt x="636" y="3392"/>
                    <a:pt x="670" y="3499"/>
                    <a:pt x="882" y="3429"/>
                  </a:cubicBezTo>
                  <a:cubicBezTo>
                    <a:pt x="1094" y="3358"/>
                    <a:pt x="1942" y="2544"/>
                    <a:pt x="1942" y="2544"/>
                  </a:cubicBezTo>
                  <a:cubicBezTo>
                    <a:pt x="1942" y="2544"/>
                    <a:pt x="2012" y="1874"/>
                    <a:pt x="2120" y="1413"/>
                  </a:cubicBezTo>
                  <a:cubicBezTo>
                    <a:pt x="2224" y="814"/>
                    <a:pt x="2436" y="848"/>
                    <a:pt x="3002" y="744"/>
                  </a:cubicBezTo>
                  <a:close/>
                </a:path>
              </a:pathLst>
            </a:custGeom>
            <a:solidFill>
              <a:srgbClr val="E4A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6"/>
            <p:cNvSpPr/>
            <p:nvPr/>
          </p:nvSpPr>
          <p:spPr>
            <a:xfrm>
              <a:off x="4487784" y="2212373"/>
              <a:ext cx="99142" cy="123842"/>
            </a:xfrm>
            <a:custGeom>
              <a:rect b="b" l="l" r="r" t="t"/>
              <a:pathLst>
                <a:path extrusionOk="0" h="707" w="566">
                  <a:moveTo>
                    <a:pt x="1" y="0"/>
                  </a:moveTo>
                  <a:lnTo>
                    <a:pt x="566" y="0"/>
                  </a:lnTo>
                  <a:lnTo>
                    <a:pt x="566" y="602"/>
                  </a:lnTo>
                  <a:cubicBezTo>
                    <a:pt x="461" y="673"/>
                    <a:pt x="354" y="707"/>
                    <a:pt x="283" y="707"/>
                  </a:cubicBezTo>
                  <a:cubicBezTo>
                    <a:pt x="213" y="707"/>
                    <a:pt x="108" y="673"/>
                    <a:pt x="1" y="566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6"/>
            <p:cNvSpPr/>
            <p:nvPr/>
          </p:nvSpPr>
          <p:spPr>
            <a:xfrm>
              <a:off x="5013975" y="2837534"/>
              <a:ext cx="55702" cy="49747"/>
            </a:xfrm>
            <a:custGeom>
              <a:rect b="b" l="l" r="r" t="t"/>
              <a:pathLst>
                <a:path extrusionOk="0" h="284" w="318">
                  <a:moveTo>
                    <a:pt x="176" y="247"/>
                  </a:moveTo>
                  <a:lnTo>
                    <a:pt x="142" y="247"/>
                  </a:lnTo>
                  <a:lnTo>
                    <a:pt x="142" y="247"/>
                  </a:lnTo>
                  <a:cubicBezTo>
                    <a:pt x="176" y="213"/>
                    <a:pt x="176" y="176"/>
                    <a:pt x="213" y="142"/>
                  </a:cubicBezTo>
                  <a:cubicBezTo>
                    <a:pt x="247" y="105"/>
                    <a:pt x="284" y="35"/>
                    <a:pt x="284" y="35"/>
                  </a:cubicBezTo>
                  <a:cubicBezTo>
                    <a:pt x="247" y="35"/>
                    <a:pt x="247" y="35"/>
                    <a:pt x="213" y="72"/>
                  </a:cubicBezTo>
                  <a:cubicBezTo>
                    <a:pt x="142" y="142"/>
                    <a:pt x="142" y="176"/>
                    <a:pt x="142" y="176"/>
                  </a:cubicBezTo>
                  <a:lnTo>
                    <a:pt x="142" y="176"/>
                  </a:lnTo>
                  <a:lnTo>
                    <a:pt x="35" y="283"/>
                  </a:lnTo>
                  <a:lnTo>
                    <a:pt x="1" y="283"/>
                  </a:lnTo>
                  <a:lnTo>
                    <a:pt x="1" y="247"/>
                  </a:lnTo>
                  <a:lnTo>
                    <a:pt x="106" y="176"/>
                  </a:lnTo>
                  <a:cubicBezTo>
                    <a:pt x="106" y="142"/>
                    <a:pt x="142" y="105"/>
                    <a:pt x="176" y="72"/>
                  </a:cubicBezTo>
                  <a:cubicBezTo>
                    <a:pt x="213" y="35"/>
                    <a:pt x="247" y="1"/>
                    <a:pt x="284" y="1"/>
                  </a:cubicBezTo>
                  <a:lnTo>
                    <a:pt x="284" y="1"/>
                  </a:lnTo>
                  <a:lnTo>
                    <a:pt x="318" y="1"/>
                  </a:lnTo>
                  <a:lnTo>
                    <a:pt x="318" y="35"/>
                  </a:lnTo>
                  <a:lnTo>
                    <a:pt x="247" y="176"/>
                  </a:lnTo>
                  <a:cubicBezTo>
                    <a:pt x="213" y="176"/>
                    <a:pt x="176" y="213"/>
                    <a:pt x="176" y="247"/>
                  </a:cubicBezTo>
                  <a:close/>
                </a:path>
              </a:pathLst>
            </a:custGeom>
            <a:solidFill>
              <a:srgbClr val="CB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6"/>
            <p:cNvSpPr/>
            <p:nvPr/>
          </p:nvSpPr>
          <p:spPr>
            <a:xfrm>
              <a:off x="4995233" y="2855926"/>
              <a:ext cx="43791" cy="24873"/>
            </a:xfrm>
            <a:custGeom>
              <a:rect b="b" l="l" r="r" t="t"/>
              <a:pathLst>
                <a:path extrusionOk="0" h="142" w="250">
                  <a:moveTo>
                    <a:pt x="213" y="71"/>
                  </a:move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cubicBezTo>
                    <a:pt x="213" y="37"/>
                    <a:pt x="179" y="37"/>
                    <a:pt x="142" y="37"/>
                  </a:cubicBezTo>
                  <a:lnTo>
                    <a:pt x="71" y="108"/>
                  </a:lnTo>
                  <a:lnTo>
                    <a:pt x="37" y="142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37" y="108"/>
                  </a:lnTo>
                  <a:cubicBezTo>
                    <a:pt x="71" y="71"/>
                    <a:pt x="108" y="37"/>
                    <a:pt x="142" y="37"/>
                  </a:cubicBezTo>
                  <a:cubicBezTo>
                    <a:pt x="213" y="0"/>
                    <a:pt x="249" y="37"/>
                    <a:pt x="249" y="37"/>
                  </a:cubicBezTo>
                  <a:lnTo>
                    <a:pt x="249" y="37"/>
                  </a:lnTo>
                  <a:lnTo>
                    <a:pt x="249" y="71"/>
                  </a:lnTo>
                  <a:close/>
                </a:path>
              </a:pathLst>
            </a:custGeom>
            <a:solidFill>
              <a:srgbClr val="CB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6"/>
            <p:cNvSpPr/>
            <p:nvPr/>
          </p:nvSpPr>
          <p:spPr>
            <a:xfrm>
              <a:off x="4029907" y="2726129"/>
              <a:ext cx="1015067" cy="322128"/>
            </a:xfrm>
            <a:custGeom>
              <a:rect b="b" l="l" r="r" t="t"/>
              <a:pathLst>
                <a:path extrusionOk="0" h="1839" w="5795">
                  <a:moveTo>
                    <a:pt x="2120" y="35"/>
                  </a:moveTo>
                  <a:lnTo>
                    <a:pt x="1979" y="317"/>
                  </a:lnTo>
                  <a:cubicBezTo>
                    <a:pt x="1979" y="317"/>
                    <a:pt x="814" y="637"/>
                    <a:pt x="424" y="953"/>
                  </a:cubicBezTo>
                  <a:cubicBezTo>
                    <a:pt x="0" y="1273"/>
                    <a:pt x="532" y="1838"/>
                    <a:pt x="1272" y="1838"/>
                  </a:cubicBezTo>
                  <a:cubicBezTo>
                    <a:pt x="1696" y="1838"/>
                    <a:pt x="2227" y="1731"/>
                    <a:pt x="2793" y="1626"/>
                  </a:cubicBezTo>
                  <a:cubicBezTo>
                    <a:pt x="3392" y="1731"/>
                    <a:pt x="4098" y="1838"/>
                    <a:pt x="4522" y="1838"/>
                  </a:cubicBezTo>
                  <a:cubicBezTo>
                    <a:pt x="5266" y="1838"/>
                    <a:pt x="5794" y="1273"/>
                    <a:pt x="5370" y="953"/>
                  </a:cubicBezTo>
                  <a:cubicBezTo>
                    <a:pt x="4946" y="637"/>
                    <a:pt x="3816" y="317"/>
                    <a:pt x="3816" y="317"/>
                  </a:cubicBezTo>
                  <a:lnTo>
                    <a:pt x="3674" y="35"/>
                  </a:lnTo>
                  <a:lnTo>
                    <a:pt x="2934" y="1"/>
                  </a:lnTo>
                  <a:lnTo>
                    <a:pt x="2934" y="1"/>
                  </a:lnTo>
                  <a:lnTo>
                    <a:pt x="2897" y="1"/>
                  </a:lnTo>
                  <a:lnTo>
                    <a:pt x="2863" y="1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6"/>
            <p:cNvSpPr/>
            <p:nvPr/>
          </p:nvSpPr>
          <p:spPr>
            <a:xfrm>
              <a:off x="3992772" y="2837534"/>
              <a:ext cx="56052" cy="49747"/>
            </a:xfrm>
            <a:custGeom>
              <a:rect b="b" l="l" r="r" t="t"/>
              <a:pathLst>
                <a:path extrusionOk="0" h="284" w="320">
                  <a:moveTo>
                    <a:pt x="178" y="247"/>
                  </a:moveTo>
                  <a:lnTo>
                    <a:pt x="178" y="247"/>
                  </a:lnTo>
                  <a:lnTo>
                    <a:pt x="142" y="247"/>
                  </a:lnTo>
                  <a:cubicBezTo>
                    <a:pt x="142" y="213"/>
                    <a:pt x="108" y="176"/>
                    <a:pt x="71" y="176"/>
                  </a:cubicBezTo>
                  <a:lnTo>
                    <a:pt x="0" y="35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cubicBezTo>
                    <a:pt x="71" y="1"/>
                    <a:pt x="108" y="35"/>
                    <a:pt x="142" y="72"/>
                  </a:cubicBezTo>
                  <a:cubicBezTo>
                    <a:pt x="178" y="105"/>
                    <a:pt x="212" y="142"/>
                    <a:pt x="212" y="176"/>
                  </a:cubicBezTo>
                  <a:lnTo>
                    <a:pt x="320" y="247"/>
                  </a:lnTo>
                  <a:lnTo>
                    <a:pt x="320" y="283"/>
                  </a:lnTo>
                  <a:lnTo>
                    <a:pt x="283" y="283"/>
                  </a:lnTo>
                  <a:lnTo>
                    <a:pt x="178" y="176"/>
                  </a:lnTo>
                  <a:lnTo>
                    <a:pt x="178" y="176"/>
                  </a:lnTo>
                  <a:cubicBezTo>
                    <a:pt x="178" y="176"/>
                    <a:pt x="178" y="142"/>
                    <a:pt x="108" y="72"/>
                  </a:cubicBezTo>
                  <a:cubicBezTo>
                    <a:pt x="71" y="35"/>
                    <a:pt x="71" y="35"/>
                    <a:pt x="37" y="35"/>
                  </a:cubicBezTo>
                  <a:cubicBezTo>
                    <a:pt x="37" y="35"/>
                    <a:pt x="71" y="105"/>
                    <a:pt x="108" y="142"/>
                  </a:cubicBezTo>
                  <a:cubicBezTo>
                    <a:pt x="142" y="176"/>
                    <a:pt x="142" y="213"/>
                    <a:pt x="178" y="247"/>
                  </a:cubicBezTo>
                  <a:close/>
                </a:path>
              </a:pathLst>
            </a:custGeom>
            <a:solidFill>
              <a:srgbClr val="CB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6"/>
            <p:cNvSpPr/>
            <p:nvPr/>
          </p:nvSpPr>
          <p:spPr>
            <a:xfrm>
              <a:off x="4023951" y="2855926"/>
              <a:ext cx="43265" cy="24873"/>
            </a:xfrm>
            <a:custGeom>
              <a:rect b="b" l="l" r="r" t="t"/>
              <a:pathLst>
                <a:path extrusionOk="0" h="142" w="247">
                  <a:moveTo>
                    <a:pt x="34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0" y="71"/>
                  </a:lnTo>
                  <a:lnTo>
                    <a:pt x="0" y="37"/>
                  </a:lnTo>
                  <a:lnTo>
                    <a:pt x="0" y="37"/>
                  </a:lnTo>
                  <a:cubicBezTo>
                    <a:pt x="0" y="37"/>
                    <a:pt x="34" y="0"/>
                    <a:pt x="105" y="37"/>
                  </a:cubicBezTo>
                  <a:cubicBezTo>
                    <a:pt x="142" y="37"/>
                    <a:pt x="176" y="71"/>
                    <a:pt x="212" y="108"/>
                  </a:cubicBezTo>
                  <a:lnTo>
                    <a:pt x="246" y="108"/>
                  </a:lnTo>
                  <a:lnTo>
                    <a:pt x="246" y="108"/>
                  </a:lnTo>
                  <a:lnTo>
                    <a:pt x="246" y="108"/>
                  </a:lnTo>
                  <a:lnTo>
                    <a:pt x="212" y="142"/>
                  </a:lnTo>
                  <a:lnTo>
                    <a:pt x="176" y="108"/>
                  </a:lnTo>
                  <a:lnTo>
                    <a:pt x="105" y="37"/>
                  </a:lnTo>
                  <a:cubicBezTo>
                    <a:pt x="71" y="37"/>
                    <a:pt x="34" y="37"/>
                    <a:pt x="34" y="71"/>
                  </a:cubicBezTo>
                  <a:close/>
                </a:path>
              </a:pathLst>
            </a:custGeom>
            <a:solidFill>
              <a:srgbClr val="CB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6"/>
            <p:cNvSpPr/>
            <p:nvPr/>
          </p:nvSpPr>
          <p:spPr>
            <a:xfrm>
              <a:off x="4364119" y="2348475"/>
              <a:ext cx="346647" cy="501673"/>
            </a:xfrm>
            <a:custGeom>
              <a:rect b="b" l="l" r="r" t="t"/>
              <a:pathLst>
                <a:path extrusionOk="0" h="2864" w="1979">
                  <a:moveTo>
                    <a:pt x="283" y="37"/>
                  </a:moveTo>
                  <a:cubicBezTo>
                    <a:pt x="319" y="179"/>
                    <a:pt x="249" y="424"/>
                    <a:pt x="212" y="602"/>
                  </a:cubicBezTo>
                  <a:cubicBezTo>
                    <a:pt x="178" y="673"/>
                    <a:pt x="71" y="848"/>
                    <a:pt x="107" y="956"/>
                  </a:cubicBezTo>
                  <a:cubicBezTo>
                    <a:pt x="390" y="1662"/>
                    <a:pt x="390" y="1696"/>
                    <a:pt x="319" y="1804"/>
                  </a:cubicBezTo>
                  <a:cubicBezTo>
                    <a:pt x="249" y="1908"/>
                    <a:pt x="141" y="2191"/>
                    <a:pt x="0" y="2403"/>
                  </a:cubicBezTo>
                  <a:cubicBezTo>
                    <a:pt x="495" y="2864"/>
                    <a:pt x="1484" y="2864"/>
                    <a:pt x="1978" y="2403"/>
                  </a:cubicBezTo>
                  <a:cubicBezTo>
                    <a:pt x="1837" y="2191"/>
                    <a:pt x="1733" y="1908"/>
                    <a:pt x="1662" y="1804"/>
                  </a:cubicBezTo>
                  <a:cubicBezTo>
                    <a:pt x="1591" y="1696"/>
                    <a:pt x="1555" y="1626"/>
                    <a:pt x="1766" y="990"/>
                  </a:cubicBezTo>
                  <a:cubicBezTo>
                    <a:pt x="1803" y="848"/>
                    <a:pt x="1766" y="744"/>
                    <a:pt x="1733" y="636"/>
                  </a:cubicBezTo>
                  <a:cubicBezTo>
                    <a:pt x="1662" y="461"/>
                    <a:pt x="1662" y="142"/>
                    <a:pt x="1696" y="71"/>
                  </a:cubicBezTo>
                  <a:cubicBezTo>
                    <a:pt x="1696" y="37"/>
                    <a:pt x="1521" y="37"/>
                    <a:pt x="1521" y="0"/>
                  </a:cubicBezTo>
                  <a:cubicBezTo>
                    <a:pt x="1484" y="0"/>
                    <a:pt x="1484" y="707"/>
                    <a:pt x="989" y="707"/>
                  </a:cubicBezTo>
                  <a:cubicBezTo>
                    <a:pt x="495" y="744"/>
                    <a:pt x="461" y="0"/>
                    <a:pt x="461" y="0"/>
                  </a:cubicBezTo>
                  <a:cubicBezTo>
                    <a:pt x="390" y="0"/>
                    <a:pt x="283" y="37"/>
                    <a:pt x="283" y="37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6"/>
            <p:cNvSpPr/>
            <p:nvPr/>
          </p:nvSpPr>
          <p:spPr>
            <a:xfrm>
              <a:off x="4382861" y="2515757"/>
              <a:ext cx="290770" cy="173413"/>
            </a:xfrm>
            <a:custGeom>
              <a:rect b="b" l="l" r="r" t="t"/>
              <a:pathLst>
                <a:path extrusionOk="0" h="990" w="1660">
                  <a:moveTo>
                    <a:pt x="0" y="1"/>
                  </a:moveTo>
                  <a:cubicBezTo>
                    <a:pt x="105" y="247"/>
                    <a:pt x="176" y="388"/>
                    <a:pt x="212" y="529"/>
                  </a:cubicBezTo>
                  <a:cubicBezTo>
                    <a:pt x="317" y="919"/>
                    <a:pt x="1414" y="990"/>
                    <a:pt x="1518" y="459"/>
                  </a:cubicBezTo>
                  <a:cubicBezTo>
                    <a:pt x="1555" y="388"/>
                    <a:pt x="1589" y="247"/>
                    <a:pt x="1659" y="71"/>
                  </a:cubicBezTo>
                  <a:cubicBezTo>
                    <a:pt x="1448" y="176"/>
                    <a:pt x="1165" y="176"/>
                    <a:pt x="919" y="176"/>
                  </a:cubicBezTo>
                  <a:cubicBezTo>
                    <a:pt x="636" y="176"/>
                    <a:pt x="283" y="176"/>
                    <a:pt x="0" y="1"/>
                  </a:cubicBezTo>
                  <a:close/>
                </a:path>
              </a:pathLst>
            </a:custGeom>
            <a:solidFill>
              <a:srgbClr val="257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6"/>
            <p:cNvSpPr/>
            <p:nvPr/>
          </p:nvSpPr>
          <p:spPr>
            <a:xfrm>
              <a:off x="4444694" y="1859767"/>
              <a:ext cx="185847" cy="136454"/>
            </a:xfrm>
            <a:custGeom>
              <a:rect b="b" l="l" r="r" t="t"/>
              <a:pathLst>
                <a:path extrusionOk="0" h="779" w="1061">
                  <a:moveTo>
                    <a:pt x="529" y="1"/>
                  </a:moveTo>
                  <a:cubicBezTo>
                    <a:pt x="247" y="1"/>
                    <a:pt x="1" y="176"/>
                    <a:pt x="1" y="388"/>
                  </a:cubicBezTo>
                  <a:cubicBezTo>
                    <a:pt x="1" y="600"/>
                    <a:pt x="247" y="778"/>
                    <a:pt x="529" y="778"/>
                  </a:cubicBezTo>
                  <a:cubicBezTo>
                    <a:pt x="812" y="778"/>
                    <a:pt x="1061" y="600"/>
                    <a:pt x="1061" y="388"/>
                  </a:cubicBezTo>
                  <a:cubicBezTo>
                    <a:pt x="1061" y="176"/>
                    <a:pt x="812" y="1"/>
                    <a:pt x="529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6"/>
            <p:cNvSpPr/>
            <p:nvPr/>
          </p:nvSpPr>
          <p:spPr>
            <a:xfrm>
              <a:off x="4450650" y="1859767"/>
              <a:ext cx="173411" cy="92837"/>
            </a:xfrm>
            <a:custGeom>
              <a:rect b="b" l="l" r="r" t="t"/>
              <a:pathLst>
                <a:path extrusionOk="0" h="530" w="990">
                  <a:moveTo>
                    <a:pt x="495" y="1"/>
                  </a:moveTo>
                  <a:cubicBezTo>
                    <a:pt x="249" y="1"/>
                    <a:pt x="71" y="106"/>
                    <a:pt x="1" y="247"/>
                  </a:cubicBezTo>
                  <a:cubicBezTo>
                    <a:pt x="71" y="425"/>
                    <a:pt x="249" y="529"/>
                    <a:pt x="495" y="529"/>
                  </a:cubicBezTo>
                  <a:cubicBezTo>
                    <a:pt x="707" y="529"/>
                    <a:pt x="919" y="425"/>
                    <a:pt x="990" y="247"/>
                  </a:cubicBezTo>
                  <a:cubicBezTo>
                    <a:pt x="919" y="106"/>
                    <a:pt x="707" y="1"/>
                    <a:pt x="495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6"/>
            <p:cNvSpPr/>
            <p:nvPr/>
          </p:nvSpPr>
          <p:spPr>
            <a:xfrm>
              <a:off x="4209624" y="2831228"/>
              <a:ext cx="247680" cy="74445"/>
            </a:xfrm>
            <a:custGeom>
              <a:rect b="b" l="l" r="r" t="t"/>
              <a:pathLst>
                <a:path extrusionOk="0" h="425" w="1414">
                  <a:moveTo>
                    <a:pt x="1413" y="353"/>
                  </a:moveTo>
                  <a:cubicBezTo>
                    <a:pt x="1306" y="319"/>
                    <a:pt x="1343" y="319"/>
                    <a:pt x="1343" y="319"/>
                  </a:cubicBezTo>
                  <a:cubicBezTo>
                    <a:pt x="1343" y="319"/>
                    <a:pt x="1413" y="108"/>
                    <a:pt x="1235" y="108"/>
                  </a:cubicBezTo>
                  <a:cubicBezTo>
                    <a:pt x="1060" y="71"/>
                    <a:pt x="848" y="178"/>
                    <a:pt x="707" y="108"/>
                  </a:cubicBezTo>
                  <a:cubicBezTo>
                    <a:pt x="565" y="71"/>
                    <a:pt x="529" y="0"/>
                    <a:pt x="458" y="0"/>
                  </a:cubicBezTo>
                  <a:cubicBezTo>
                    <a:pt x="354" y="0"/>
                    <a:pt x="317" y="71"/>
                    <a:pt x="317" y="71"/>
                  </a:cubicBezTo>
                  <a:cubicBezTo>
                    <a:pt x="317" y="71"/>
                    <a:pt x="246" y="0"/>
                    <a:pt x="142" y="71"/>
                  </a:cubicBezTo>
                  <a:cubicBezTo>
                    <a:pt x="0" y="141"/>
                    <a:pt x="34" y="178"/>
                    <a:pt x="34" y="178"/>
                  </a:cubicBezTo>
                  <a:lnTo>
                    <a:pt x="283" y="212"/>
                  </a:lnTo>
                  <a:cubicBezTo>
                    <a:pt x="283" y="212"/>
                    <a:pt x="636" y="390"/>
                    <a:pt x="741" y="424"/>
                  </a:cubicBezTo>
                  <a:cubicBezTo>
                    <a:pt x="741" y="424"/>
                    <a:pt x="1306" y="353"/>
                    <a:pt x="1413" y="353"/>
                  </a:cubicBezTo>
                  <a:close/>
                </a:path>
              </a:pathLst>
            </a:custGeom>
            <a:solidFill>
              <a:srgbClr val="E4A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6"/>
            <p:cNvSpPr/>
            <p:nvPr/>
          </p:nvSpPr>
          <p:spPr>
            <a:xfrm>
              <a:off x="4388817" y="2014262"/>
              <a:ext cx="291295" cy="291299"/>
            </a:xfrm>
            <a:custGeom>
              <a:rect b="b" l="l" r="r" t="t"/>
              <a:pathLst>
                <a:path extrusionOk="0" h="1663" w="1663">
                  <a:moveTo>
                    <a:pt x="178" y="637"/>
                  </a:moveTo>
                  <a:lnTo>
                    <a:pt x="178" y="744"/>
                  </a:lnTo>
                  <a:cubicBezTo>
                    <a:pt x="108" y="637"/>
                    <a:pt x="0" y="673"/>
                    <a:pt x="0" y="815"/>
                  </a:cubicBezTo>
                  <a:cubicBezTo>
                    <a:pt x="0" y="956"/>
                    <a:pt x="142" y="1097"/>
                    <a:pt x="249" y="1097"/>
                  </a:cubicBezTo>
                  <a:cubicBezTo>
                    <a:pt x="320" y="1485"/>
                    <a:pt x="707" y="1663"/>
                    <a:pt x="848" y="1663"/>
                  </a:cubicBezTo>
                  <a:cubicBezTo>
                    <a:pt x="1026" y="1663"/>
                    <a:pt x="1380" y="1451"/>
                    <a:pt x="1450" y="1097"/>
                  </a:cubicBezTo>
                  <a:cubicBezTo>
                    <a:pt x="1555" y="1061"/>
                    <a:pt x="1662" y="956"/>
                    <a:pt x="1662" y="815"/>
                  </a:cubicBezTo>
                  <a:cubicBezTo>
                    <a:pt x="1662" y="707"/>
                    <a:pt x="1592" y="673"/>
                    <a:pt x="1521" y="707"/>
                  </a:cubicBezTo>
                  <a:lnTo>
                    <a:pt x="1521" y="637"/>
                  </a:lnTo>
                  <a:cubicBezTo>
                    <a:pt x="1555" y="1"/>
                    <a:pt x="848" y="71"/>
                    <a:pt x="848" y="71"/>
                  </a:cubicBezTo>
                  <a:cubicBezTo>
                    <a:pt x="848" y="71"/>
                    <a:pt x="142" y="1"/>
                    <a:pt x="178" y="637"/>
                  </a:cubicBezTo>
                  <a:close/>
                </a:path>
              </a:pathLst>
            </a:custGeom>
            <a:solidFill>
              <a:srgbClr val="E4A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6"/>
            <p:cNvSpPr/>
            <p:nvPr/>
          </p:nvSpPr>
          <p:spPr>
            <a:xfrm>
              <a:off x="4642804" y="2144584"/>
              <a:ext cx="37310" cy="55527"/>
            </a:xfrm>
            <a:custGeom>
              <a:rect b="b" l="l" r="r" t="t"/>
              <a:pathLst>
                <a:path extrusionOk="0" h="317" w="213">
                  <a:moveTo>
                    <a:pt x="142" y="34"/>
                  </a:moveTo>
                  <a:cubicBezTo>
                    <a:pt x="175" y="0"/>
                    <a:pt x="212" y="71"/>
                    <a:pt x="175" y="141"/>
                  </a:cubicBezTo>
                  <a:cubicBezTo>
                    <a:pt x="142" y="212"/>
                    <a:pt x="34" y="317"/>
                    <a:pt x="0" y="246"/>
                  </a:cubicBezTo>
                  <a:cubicBezTo>
                    <a:pt x="0" y="212"/>
                    <a:pt x="105" y="34"/>
                    <a:pt x="142" y="34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6"/>
            <p:cNvSpPr/>
            <p:nvPr/>
          </p:nvSpPr>
          <p:spPr>
            <a:xfrm>
              <a:off x="4395298" y="2144584"/>
              <a:ext cx="37310" cy="55527"/>
            </a:xfrm>
            <a:custGeom>
              <a:rect b="b" l="l" r="r" t="t"/>
              <a:pathLst>
                <a:path extrusionOk="0" h="317" w="213">
                  <a:moveTo>
                    <a:pt x="71" y="34"/>
                  </a:moveTo>
                  <a:cubicBezTo>
                    <a:pt x="34" y="0"/>
                    <a:pt x="0" y="71"/>
                    <a:pt x="34" y="141"/>
                  </a:cubicBezTo>
                  <a:cubicBezTo>
                    <a:pt x="71" y="212"/>
                    <a:pt x="141" y="317"/>
                    <a:pt x="175" y="246"/>
                  </a:cubicBezTo>
                  <a:cubicBezTo>
                    <a:pt x="212" y="212"/>
                    <a:pt x="105" y="34"/>
                    <a:pt x="71" y="34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6"/>
            <p:cNvSpPr/>
            <p:nvPr/>
          </p:nvSpPr>
          <p:spPr>
            <a:xfrm>
              <a:off x="4413515" y="2014262"/>
              <a:ext cx="235418" cy="210548"/>
            </a:xfrm>
            <a:custGeom>
              <a:rect b="b" l="l" r="r" t="t"/>
              <a:pathLst>
                <a:path extrusionOk="0" h="1202" w="1344">
                  <a:moveTo>
                    <a:pt x="37" y="637"/>
                  </a:moveTo>
                  <a:lnTo>
                    <a:pt x="37" y="744"/>
                  </a:lnTo>
                  <a:cubicBezTo>
                    <a:pt x="37" y="707"/>
                    <a:pt x="37" y="707"/>
                    <a:pt x="1" y="707"/>
                  </a:cubicBezTo>
                  <a:cubicBezTo>
                    <a:pt x="37" y="778"/>
                    <a:pt x="37" y="885"/>
                    <a:pt x="108" y="990"/>
                  </a:cubicBezTo>
                  <a:cubicBezTo>
                    <a:pt x="108" y="815"/>
                    <a:pt x="71" y="637"/>
                    <a:pt x="354" y="532"/>
                  </a:cubicBezTo>
                  <a:cubicBezTo>
                    <a:pt x="603" y="461"/>
                    <a:pt x="744" y="283"/>
                    <a:pt x="744" y="283"/>
                  </a:cubicBezTo>
                  <a:cubicBezTo>
                    <a:pt x="744" y="283"/>
                    <a:pt x="778" y="391"/>
                    <a:pt x="1061" y="461"/>
                  </a:cubicBezTo>
                  <a:cubicBezTo>
                    <a:pt x="1343" y="532"/>
                    <a:pt x="1309" y="778"/>
                    <a:pt x="1309" y="956"/>
                  </a:cubicBezTo>
                  <a:cubicBezTo>
                    <a:pt x="1273" y="1131"/>
                    <a:pt x="1309" y="1168"/>
                    <a:pt x="1309" y="1202"/>
                  </a:cubicBezTo>
                  <a:lnTo>
                    <a:pt x="1309" y="1202"/>
                  </a:lnTo>
                  <a:cubicBezTo>
                    <a:pt x="1309" y="1131"/>
                    <a:pt x="1343" y="532"/>
                    <a:pt x="1309" y="391"/>
                  </a:cubicBezTo>
                  <a:cubicBezTo>
                    <a:pt x="1309" y="354"/>
                    <a:pt x="1309" y="283"/>
                    <a:pt x="1273" y="249"/>
                  </a:cubicBezTo>
                  <a:cubicBezTo>
                    <a:pt x="1061" y="38"/>
                    <a:pt x="707" y="71"/>
                    <a:pt x="707" y="71"/>
                  </a:cubicBezTo>
                  <a:cubicBezTo>
                    <a:pt x="707" y="71"/>
                    <a:pt x="1" y="1"/>
                    <a:pt x="37" y="637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6"/>
            <p:cNvSpPr/>
            <p:nvPr/>
          </p:nvSpPr>
          <p:spPr>
            <a:xfrm>
              <a:off x="4382861" y="1934037"/>
              <a:ext cx="315468" cy="377481"/>
            </a:xfrm>
            <a:custGeom>
              <a:rect b="b" l="l" r="r" t="t"/>
              <a:pathLst>
                <a:path extrusionOk="0" h="2155" w="1801">
                  <a:moveTo>
                    <a:pt x="778" y="707"/>
                  </a:moveTo>
                  <a:cubicBezTo>
                    <a:pt x="636" y="849"/>
                    <a:pt x="424" y="953"/>
                    <a:pt x="354" y="990"/>
                  </a:cubicBezTo>
                  <a:cubicBezTo>
                    <a:pt x="317" y="990"/>
                    <a:pt x="317" y="1024"/>
                    <a:pt x="317" y="1061"/>
                  </a:cubicBezTo>
                  <a:cubicBezTo>
                    <a:pt x="246" y="1307"/>
                    <a:pt x="317" y="1909"/>
                    <a:pt x="424" y="2084"/>
                  </a:cubicBezTo>
                  <a:lnTo>
                    <a:pt x="495" y="2155"/>
                  </a:lnTo>
                  <a:cubicBezTo>
                    <a:pt x="495" y="2155"/>
                    <a:pt x="246" y="2084"/>
                    <a:pt x="212" y="1872"/>
                  </a:cubicBezTo>
                  <a:cubicBezTo>
                    <a:pt x="176" y="1731"/>
                    <a:pt x="176" y="1343"/>
                    <a:pt x="176" y="1202"/>
                  </a:cubicBezTo>
                  <a:cubicBezTo>
                    <a:pt x="176" y="1165"/>
                    <a:pt x="142" y="1165"/>
                    <a:pt x="142" y="1131"/>
                  </a:cubicBezTo>
                  <a:lnTo>
                    <a:pt x="105" y="1131"/>
                  </a:lnTo>
                  <a:cubicBezTo>
                    <a:pt x="0" y="388"/>
                    <a:pt x="707" y="1"/>
                    <a:pt x="1272" y="317"/>
                  </a:cubicBezTo>
                  <a:cubicBezTo>
                    <a:pt x="1801" y="600"/>
                    <a:pt x="1626" y="1131"/>
                    <a:pt x="1626" y="1131"/>
                  </a:cubicBezTo>
                  <a:lnTo>
                    <a:pt x="1589" y="1202"/>
                  </a:lnTo>
                  <a:cubicBezTo>
                    <a:pt x="1589" y="1377"/>
                    <a:pt x="1589" y="1731"/>
                    <a:pt x="1555" y="1872"/>
                  </a:cubicBezTo>
                  <a:cubicBezTo>
                    <a:pt x="1484" y="2084"/>
                    <a:pt x="1272" y="2155"/>
                    <a:pt x="1272" y="2155"/>
                  </a:cubicBezTo>
                  <a:lnTo>
                    <a:pt x="1343" y="2084"/>
                  </a:lnTo>
                  <a:cubicBezTo>
                    <a:pt x="1484" y="1872"/>
                    <a:pt x="1484" y="1236"/>
                    <a:pt x="1484" y="953"/>
                  </a:cubicBezTo>
                  <a:cubicBezTo>
                    <a:pt x="1484" y="953"/>
                    <a:pt x="1024" y="849"/>
                    <a:pt x="919" y="637"/>
                  </a:cubicBezTo>
                  <a:lnTo>
                    <a:pt x="812" y="741"/>
                  </a:lnTo>
                  <a:cubicBezTo>
                    <a:pt x="670" y="990"/>
                    <a:pt x="354" y="1061"/>
                    <a:pt x="529" y="990"/>
                  </a:cubicBezTo>
                  <a:cubicBezTo>
                    <a:pt x="636" y="953"/>
                    <a:pt x="741" y="849"/>
                    <a:pt x="778" y="707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6"/>
            <p:cNvSpPr/>
            <p:nvPr/>
          </p:nvSpPr>
          <p:spPr>
            <a:xfrm>
              <a:off x="4556098" y="2156845"/>
              <a:ext cx="67963" cy="18567"/>
            </a:xfrm>
            <a:custGeom>
              <a:rect b="b" l="l" r="r" t="t"/>
              <a:pathLst>
                <a:path extrusionOk="0" h="106" w="388">
                  <a:moveTo>
                    <a:pt x="354" y="35"/>
                  </a:moveTo>
                  <a:cubicBezTo>
                    <a:pt x="247" y="105"/>
                    <a:pt x="142" y="105"/>
                    <a:pt x="35" y="1"/>
                  </a:cubicBezTo>
                  <a:lnTo>
                    <a:pt x="1" y="1"/>
                  </a:lnTo>
                  <a:lnTo>
                    <a:pt x="35" y="1"/>
                  </a:lnTo>
                  <a:cubicBezTo>
                    <a:pt x="176" y="71"/>
                    <a:pt x="176" y="71"/>
                    <a:pt x="354" y="1"/>
                  </a:cubicBezTo>
                  <a:lnTo>
                    <a:pt x="388" y="1"/>
                  </a:lnTo>
                  <a:cubicBezTo>
                    <a:pt x="388" y="1"/>
                    <a:pt x="388" y="35"/>
                    <a:pt x="354" y="35"/>
                  </a:cubicBezTo>
                  <a:close/>
                </a:path>
              </a:pathLst>
            </a:custGeom>
            <a:solidFill>
              <a:srgbClr val="935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6"/>
            <p:cNvSpPr/>
            <p:nvPr/>
          </p:nvSpPr>
          <p:spPr>
            <a:xfrm>
              <a:off x="4450650" y="2156845"/>
              <a:ext cx="62008" cy="18567"/>
            </a:xfrm>
            <a:custGeom>
              <a:rect b="b" l="l" r="r" t="t"/>
              <a:pathLst>
                <a:path extrusionOk="0" h="106" w="354">
                  <a:moveTo>
                    <a:pt x="1" y="35"/>
                  </a:moveTo>
                  <a:cubicBezTo>
                    <a:pt x="142" y="105"/>
                    <a:pt x="249" y="105"/>
                    <a:pt x="354" y="1"/>
                  </a:cubicBezTo>
                  <a:lnTo>
                    <a:pt x="354" y="1"/>
                  </a:lnTo>
                  <a:lnTo>
                    <a:pt x="354" y="1"/>
                  </a:lnTo>
                  <a:cubicBezTo>
                    <a:pt x="213" y="71"/>
                    <a:pt x="179" y="71"/>
                    <a:pt x="3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35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6"/>
            <p:cNvSpPr/>
            <p:nvPr/>
          </p:nvSpPr>
          <p:spPr>
            <a:xfrm>
              <a:off x="4518963" y="2212373"/>
              <a:ext cx="37310" cy="24873"/>
            </a:xfrm>
            <a:custGeom>
              <a:rect b="b" l="l" r="r" t="t"/>
              <a:pathLst>
                <a:path extrusionOk="0" h="142" w="213">
                  <a:moveTo>
                    <a:pt x="1" y="0"/>
                  </a:moveTo>
                  <a:lnTo>
                    <a:pt x="213" y="0"/>
                  </a:lnTo>
                  <a:cubicBezTo>
                    <a:pt x="213" y="0"/>
                    <a:pt x="105" y="142"/>
                    <a:pt x="1" y="0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6"/>
            <p:cNvSpPr/>
            <p:nvPr/>
          </p:nvSpPr>
          <p:spPr>
            <a:xfrm>
              <a:off x="4500221" y="2231115"/>
              <a:ext cx="74444" cy="18567"/>
            </a:xfrm>
            <a:custGeom>
              <a:rect b="b" l="l" r="r" t="t"/>
              <a:pathLst>
                <a:path extrusionOk="0" h="106" w="425">
                  <a:moveTo>
                    <a:pt x="212" y="71"/>
                  </a:moveTo>
                  <a:cubicBezTo>
                    <a:pt x="178" y="35"/>
                    <a:pt x="142" y="1"/>
                    <a:pt x="108" y="35"/>
                  </a:cubicBezTo>
                  <a:cubicBezTo>
                    <a:pt x="71" y="71"/>
                    <a:pt x="0" y="105"/>
                    <a:pt x="0" y="105"/>
                  </a:cubicBezTo>
                  <a:lnTo>
                    <a:pt x="212" y="105"/>
                  </a:lnTo>
                  <a:lnTo>
                    <a:pt x="424" y="105"/>
                  </a:lnTo>
                  <a:cubicBezTo>
                    <a:pt x="424" y="105"/>
                    <a:pt x="320" y="71"/>
                    <a:pt x="283" y="35"/>
                  </a:cubicBezTo>
                  <a:cubicBezTo>
                    <a:pt x="249" y="1"/>
                    <a:pt x="249" y="35"/>
                    <a:pt x="212" y="71"/>
                  </a:cubicBezTo>
                  <a:close/>
                </a:path>
              </a:pathLst>
            </a:custGeom>
            <a:solidFill>
              <a:srgbClr val="CC5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6"/>
            <p:cNvSpPr/>
            <p:nvPr/>
          </p:nvSpPr>
          <p:spPr>
            <a:xfrm>
              <a:off x="4494265" y="2249507"/>
              <a:ext cx="80400" cy="12437"/>
            </a:xfrm>
            <a:custGeom>
              <a:rect b="b" l="l" r="r" t="t"/>
              <a:pathLst>
                <a:path extrusionOk="0" h="71" w="459">
                  <a:moveTo>
                    <a:pt x="246" y="71"/>
                  </a:moveTo>
                  <a:lnTo>
                    <a:pt x="212" y="71"/>
                  </a:lnTo>
                  <a:cubicBezTo>
                    <a:pt x="105" y="71"/>
                    <a:pt x="105" y="0"/>
                    <a:pt x="34" y="0"/>
                  </a:cubicBezTo>
                  <a:cubicBezTo>
                    <a:pt x="0" y="0"/>
                    <a:pt x="34" y="0"/>
                    <a:pt x="34" y="0"/>
                  </a:cubicBezTo>
                  <a:lnTo>
                    <a:pt x="246" y="0"/>
                  </a:lnTo>
                  <a:lnTo>
                    <a:pt x="424" y="0"/>
                  </a:lnTo>
                  <a:lnTo>
                    <a:pt x="458" y="0"/>
                  </a:lnTo>
                  <a:cubicBezTo>
                    <a:pt x="388" y="0"/>
                    <a:pt x="388" y="71"/>
                    <a:pt x="246" y="71"/>
                  </a:cubicBezTo>
                  <a:close/>
                </a:path>
              </a:pathLst>
            </a:custGeom>
            <a:solidFill>
              <a:srgbClr val="CC5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6"/>
            <p:cNvSpPr/>
            <p:nvPr/>
          </p:nvSpPr>
          <p:spPr>
            <a:xfrm>
              <a:off x="4190707" y="2880624"/>
              <a:ext cx="489404" cy="136278"/>
            </a:xfrm>
            <a:custGeom>
              <a:rect b="b" l="l" r="r" t="t"/>
              <a:pathLst>
                <a:path extrusionOk="0" h="778" w="2794">
                  <a:moveTo>
                    <a:pt x="1875" y="778"/>
                  </a:moveTo>
                  <a:cubicBezTo>
                    <a:pt x="1875" y="778"/>
                    <a:pt x="1838" y="778"/>
                    <a:pt x="1838" y="744"/>
                  </a:cubicBezTo>
                  <a:lnTo>
                    <a:pt x="1875" y="744"/>
                  </a:lnTo>
                  <a:cubicBezTo>
                    <a:pt x="2157" y="673"/>
                    <a:pt x="2403" y="566"/>
                    <a:pt x="2581" y="461"/>
                  </a:cubicBezTo>
                  <a:cubicBezTo>
                    <a:pt x="2652" y="461"/>
                    <a:pt x="2686" y="425"/>
                    <a:pt x="2723" y="391"/>
                  </a:cubicBezTo>
                  <a:cubicBezTo>
                    <a:pt x="2756" y="391"/>
                    <a:pt x="2756" y="354"/>
                    <a:pt x="2756" y="354"/>
                  </a:cubicBezTo>
                  <a:lnTo>
                    <a:pt x="2756" y="354"/>
                  </a:lnTo>
                  <a:lnTo>
                    <a:pt x="2545" y="108"/>
                  </a:lnTo>
                  <a:cubicBezTo>
                    <a:pt x="2440" y="108"/>
                    <a:pt x="1097" y="37"/>
                    <a:pt x="38" y="283"/>
                  </a:cubicBezTo>
                  <a:lnTo>
                    <a:pt x="1" y="283"/>
                  </a:lnTo>
                  <a:lnTo>
                    <a:pt x="38" y="283"/>
                  </a:lnTo>
                  <a:cubicBezTo>
                    <a:pt x="1168" y="1"/>
                    <a:pt x="2545" y="71"/>
                    <a:pt x="2545" y="71"/>
                  </a:cubicBezTo>
                  <a:lnTo>
                    <a:pt x="2545" y="108"/>
                  </a:lnTo>
                  <a:lnTo>
                    <a:pt x="2756" y="354"/>
                  </a:lnTo>
                  <a:lnTo>
                    <a:pt x="2756" y="354"/>
                  </a:lnTo>
                  <a:cubicBezTo>
                    <a:pt x="2793" y="391"/>
                    <a:pt x="2756" y="391"/>
                    <a:pt x="2723" y="425"/>
                  </a:cubicBezTo>
                  <a:cubicBezTo>
                    <a:pt x="2686" y="461"/>
                    <a:pt x="2652" y="461"/>
                    <a:pt x="2615" y="495"/>
                  </a:cubicBezTo>
                  <a:cubicBezTo>
                    <a:pt x="2440" y="566"/>
                    <a:pt x="2157" y="673"/>
                    <a:pt x="1875" y="778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6"/>
            <p:cNvSpPr/>
            <p:nvPr/>
          </p:nvSpPr>
          <p:spPr>
            <a:xfrm>
              <a:off x="4630367" y="2831228"/>
              <a:ext cx="241199" cy="105624"/>
            </a:xfrm>
            <a:custGeom>
              <a:rect b="b" l="l" r="r" t="t"/>
              <a:pathLst>
                <a:path extrusionOk="0" h="603" w="1377">
                  <a:moveTo>
                    <a:pt x="1" y="390"/>
                  </a:moveTo>
                  <a:cubicBezTo>
                    <a:pt x="105" y="353"/>
                    <a:pt x="71" y="353"/>
                    <a:pt x="71" y="353"/>
                  </a:cubicBezTo>
                  <a:cubicBezTo>
                    <a:pt x="71" y="353"/>
                    <a:pt x="1" y="141"/>
                    <a:pt x="176" y="108"/>
                  </a:cubicBezTo>
                  <a:cubicBezTo>
                    <a:pt x="354" y="108"/>
                    <a:pt x="529" y="178"/>
                    <a:pt x="707" y="141"/>
                  </a:cubicBezTo>
                  <a:cubicBezTo>
                    <a:pt x="848" y="108"/>
                    <a:pt x="848" y="37"/>
                    <a:pt x="953" y="37"/>
                  </a:cubicBezTo>
                  <a:cubicBezTo>
                    <a:pt x="1060" y="37"/>
                    <a:pt x="1094" y="71"/>
                    <a:pt x="1094" y="71"/>
                  </a:cubicBezTo>
                  <a:cubicBezTo>
                    <a:pt x="1094" y="71"/>
                    <a:pt x="1165" y="0"/>
                    <a:pt x="1272" y="71"/>
                  </a:cubicBezTo>
                  <a:cubicBezTo>
                    <a:pt x="1377" y="141"/>
                    <a:pt x="1377" y="212"/>
                    <a:pt x="1377" y="212"/>
                  </a:cubicBezTo>
                  <a:lnTo>
                    <a:pt x="1131" y="212"/>
                  </a:lnTo>
                  <a:cubicBezTo>
                    <a:pt x="1131" y="212"/>
                    <a:pt x="812" y="390"/>
                    <a:pt x="741" y="424"/>
                  </a:cubicBezTo>
                  <a:cubicBezTo>
                    <a:pt x="529" y="531"/>
                    <a:pt x="458" y="495"/>
                    <a:pt x="213" y="602"/>
                  </a:cubicBezTo>
                  <a:close/>
                </a:path>
              </a:pathLst>
            </a:custGeom>
            <a:solidFill>
              <a:srgbClr val="E4A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6"/>
            <p:cNvSpPr/>
            <p:nvPr/>
          </p:nvSpPr>
          <p:spPr>
            <a:xfrm>
              <a:off x="4704637" y="2893061"/>
              <a:ext cx="210545" cy="49747"/>
            </a:xfrm>
            <a:custGeom>
              <a:rect b="b" l="l" r="r" t="t"/>
              <a:pathLst>
                <a:path extrusionOk="0" h="284" w="1202">
                  <a:moveTo>
                    <a:pt x="1" y="212"/>
                  </a:moveTo>
                  <a:lnTo>
                    <a:pt x="1" y="178"/>
                  </a:lnTo>
                  <a:lnTo>
                    <a:pt x="1" y="178"/>
                  </a:lnTo>
                  <a:cubicBezTo>
                    <a:pt x="670" y="0"/>
                    <a:pt x="1202" y="249"/>
                    <a:pt x="1202" y="249"/>
                  </a:cubicBezTo>
                  <a:lnTo>
                    <a:pt x="1202" y="249"/>
                  </a:lnTo>
                  <a:cubicBezTo>
                    <a:pt x="1202" y="283"/>
                    <a:pt x="1165" y="283"/>
                    <a:pt x="1165" y="249"/>
                  </a:cubicBezTo>
                  <a:cubicBezTo>
                    <a:pt x="1165" y="249"/>
                    <a:pt x="670" y="0"/>
                    <a:pt x="1" y="212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6"/>
            <p:cNvSpPr/>
            <p:nvPr/>
          </p:nvSpPr>
          <p:spPr>
            <a:xfrm>
              <a:off x="4556098" y="2095013"/>
              <a:ext cx="49746" cy="18567"/>
            </a:xfrm>
            <a:custGeom>
              <a:rect b="b" l="l" r="r" t="t"/>
              <a:pathLst>
                <a:path extrusionOk="0" h="106" w="284">
                  <a:moveTo>
                    <a:pt x="35" y="71"/>
                  </a:moveTo>
                  <a:cubicBezTo>
                    <a:pt x="142" y="34"/>
                    <a:pt x="176" y="0"/>
                    <a:pt x="283" y="71"/>
                  </a:cubicBezTo>
                  <a:cubicBezTo>
                    <a:pt x="176" y="71"/>
                    <a:pt x="176" y="71"/>
                    <a:pt x="71" y="105"/>
                  </a:cubicBezTo>
                  <a:lnTo>
                    <a:pt x="35" y="105"/>
                  </a:lnTo>
                  <a:cubicBezTo>
                    <a:pt x="1" y="105"/>
                    <a:pt x="1" y="71"/>
                    <a:pt x="35" y="71"/>
                  </a:cubicBezTo>
                  <a:close/>
                </a:path>
              </a:pathLst>
            </a:custGeom>
            <a:solidFill>
              <a:srgbClr val="935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6"/>
            <p:cNvSpPr/>
            <p:nvPr/>
          </p:nvSpPr>
          <p:spPr>
            <a:xfrm>
              <a:off x="4463086" y="2095013"/>
              <a:ext cx="49571" cy="24873"/>
            </a:xfrm>
            <a:custGeom>
              <a:rect b="b" l="l" r="r" t="t"/>
              <a:pathLst>
                <a:path extrusionOk="0" h="142" w="283">
                  <a:moveTo>
                    <a:pt x="283" y="71"/>
                  </a:moveTo>
                  <a:cubicBezTo>
                    <a:pt x="178" y="34"/>
                    <a:pt x="108" y="0"/>
                    <a:pt x="0" y="71"/>
                  </a:cubicBezTo>
                  <a:cubicBezTo>
                    <a:pt x="108" y="71"/>
                    <a:pt x="142" y="71"/>
                    <a:pt x="249" y="105"/>
                  </a:cubicBezTo>
                  <a:cubicBezTo>
                    <a:pt x="249" y="142"/>
                    <a:pt x="283" y="105"/>
                    <a:pt x="283" y="105"/>
                  </a:cubicBezTo>
                  <a:close/>
                </a:path>
              </a:pathLst>
            </a:custGeom>
            <a:solidFill>
              <a:srgbClr val="935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6"/>
            <p:cNvSpPr/>
            <p:nvPr/>
          </p:nvSpPr>
          <p:spPr>
            <a:xfrm>
              <a:off x="4537355" y="2255813"/>
              <a:ext cx="18918" cy="6131"/>
            </a:xfrm>
            <a:custGeom>
              <a:rect b="b" l="l" r="r" t="t"/>
              <a:pathLst>
                <a:path extrusionOk="0" h="35" w="108">
                  <a:moveTo>
                    <a:pt x="71" y="1"/>
                  </a:moveTo>
                  <a:lnTo>
                    <a:pt x="108" y="1"/>
                  </a:lnTo>
                  <a:cubicBezTo>
                    <a:pt x="108" y="1"/>
                    <a:pt x="71" y="1"/>
                    <a:pt x="71" y="35"/>
                  </a:cubicBezTo>
                  <a:cubicBezTo>
                    <a:pt x="37" y="35"/>
                    <a:pt x="37" y="3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6"/>
            <p:cNvSpPr/>
            <p:nvPr/>
          </p:nvSpPr>
          <p:spPr>
            <a:xfrm>
              <a:off x="4500221" y="2249507"/>
              <a:ext cx="74444" cy="175"/>
            </a:xfrm>
            <a:custGeom>
              <a:rect b="b" l="l" r="r" t="t"/>
              <a:pathLst>
                <a:path extrusionOk="0" h="1" w="42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24" y="0"/>
                  </a:lnTo>
                  <a:lnTo>
                    <a:pt x="424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C741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6"/>
            <p:cNvSpPr/>
            <p:nvPr/>
          </p:nvSpPr>
          <p:spPr>
            <a:xfrm>
              <a:off x="4419996" y="1996045"/>
              <a:ext cx="228937" cy="43266"/>
            </a:xfrm>
            <a:custGeom>
              <a:rect b="b" l="l" r="r" t="t"/>
              <a:pathLst>
                <a:path extrusionOk="0" h="247" w="1307">
                  <a:moveTo>
                    <a:pt x="953" y="105"/>
                  </a:moveTo>
                  <a:cubicBezTo>
                    <a:pt x="670" y="142"/>
                    <a:pt x="388" y="105"/>
                    <a:pt x="176" y="0"/>
                  </a:cubicBezTo>
                  <a:lnTo>
                    <a:pt x="0" y="175"/>
                  </a:lnTo>
                  <a:cubicBezTo>
                    <a:pt x="105" y="212"/>
                    <a:pt x="212" y="212"/>
                    <a:pt x="317" y="212"/>
                  </a:cubicBezTo>
                  <a:cubicBezTo>
                    <a:pt x="354" y="212"/>
                    <a:pt x="388" y="212"/>
                    <a:pt x="388" y="246"/>
                  </a:cubicBezTo>
                  <a:cubicBezTo>
                    <a:pt x="636" y="246"/>
                    <a:pt x="848" y="246"/>
                    <a:pt x="1024" y="212"/>
                  </a:cubicBezTo>
                  <a:cubicBezTo>
                    <a:pt x="1131" y="212"/>
                    <a:pt x="1236" y="175"/>
                    <a:pt x="1306" y="142"/>
                  </a:cubicBezTo>
                  <a:cubicBezTo>
                    <a:pt x="1272" y="105"/>
                    <a:pt x="1236" y="71"/>
                    <a:pt x="1165" y="34"/>
                  </a:cubicBezTo>
                  <a:cubicBezTo>
                    <a:pt x="1094" y="34"/>
                    <a:pt x="1024" y="71"/>
                    <a:pt x="953" y="105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6"/>
            <p:cNvSpPr/>
            <p:nvPr/>
          </p:nvSpPr>
          <p:spPr>
            <a:xfrm>
              <a:off x="4351682" y="2466361"/>
              <a:ext cx="359083" cy="247683"/>
            </a:xfrm>
            <a:custGeom>
              <a:rect b="b" l="l" r="r" t="t"/>
              <a:pathLst>
                <a:path extrusionOk="0" h="1414" w="2050">
                  <a:moveTo>
                    <a:pt x="1945" y="1413"/>
                  </a:moveTo>
                  <a:cubicBezTo>
                    <a:pt x="1908" y="1377"/>
                    <a:pt x="1908" y="1343"/>
                    <a:pt x="1874" y="1272"/>
                  </a:cubicBezTo>
                  <a:cubicBezTo>
                    <a:pt x="1908" y="1201"/>
                    <a:pt x="1945" y="1094"/>
                    <a:pt x="1945" y="989"/>
                  </a:cubicBezTo>
                  <a:cubicBezTo>
                    <a:pt x="1945" y="741"/>
                    <a:pt x="1837" y="529"/>
                    <a:pt x="1662" y="353"/>
                  </a:cubicBezTo>
                  <a:lnTo>
                    <a:pt x="1626" y="175"/>
                  </a:lnTo>
                  <a:lnTo>
                    <a:pt x="1733" y="283"/>
                  </a:lnTo>
                  <a:cubicBezTo>
                    <a:pt x="1908" y="458"/>
                    <a:pt x="2049" y="707"/>
                    <a:pt x="2049" y="989"/>
                  </a:cubicBezTo>
                  <a:cubicBezTo>
                    <a:pt x="2049" y="1165"/>
                    <a:pt x="2016" y="1306"/>
                    <a:pt x="1945" y="1413"/>
                  </a:cubicBezTo>
                  <a:close/>
                  <a:moveTo>
                    <a:pt x="1521" y="105"/>
                  </a:moveTo>
                  <a:cubicBezTo>
                    <a:pt x="1521" y="141"/>
                    <a:pt x="1521" y="175"/>
                    <a:pt x="1484" y="212"/>
                  </a:cubicBezTo>
                  <a:cubicBezTo>
                    <a:pt x="1343" y="141"/>
                    <a:pt x="1202" y="71"/>
                    <a:pt x="1026" y="71"/>
                  </a:cubicBezTo>
                  <a:cubicBezTo>
                    <a:pt x="848" y="71"/>
                    <a:pt x="707" y="141"/>
                    <a:pt x="602" y="212"/>
                  </a:cubicBezTo>
                  <a:cubicBezTo>
                    <a:pt x="566" y="175"/>
                    <a:pt x="566" y="141"/>
                    <a:pt x="532" y="105"/>
                  </a:cubicBezTo>
                  <a:cubicBezTo>
                    <a:pt x="673" y="34"/>
                    <a:pt x="848" y="0"/>
                    <a:pt x="1026" y="0"/>
                  </a:cubicBezTo>
                  <a:cubicBezTo>
                    <a:pt x="1202" y="0"/>
                    <a:pt x="1380" y="34"/>
                    <a:pt x="1521" y="105"/>
                  </a:cubicBezTo>
                  <a:close/>
                  <a:moveTo>
                    <a:pt x="424" y="175"/>
                  </a:moveTo>
                  <a:lnTo>
                    <a:pt x="390" y="353"/>
                  </a:lnTo>
                  <a:cubicBezTo>
                    <a:pt x="212" y="529"/>
                    <a:pt x="108" y="741"/>
                    <a:pt x="108" y="989"/>
                  </a:cubicBezTo>
                  <a:cubicBezTo>
                    <a:pt x="108" y="1094"/>
                    <a:pt x="142" y="1201"/>
                    <a:pt x="178" y="1272"/>
                  </a:cubicBezTo>
                  <a:cubicBezTo>
                    <a:pt x="142" y="1343"/>
                    <a:pt x="142" y="1377"/>
                    <a:pt x="108" y="1413"/>
                  </a:cubicBezTo>
                  <a:cubicBezTo>
                    <a:pt x="37" y="1306"/>
                    <a:pt x="0" y="1165"/>
                    <a:pt x="0" y="989"/>
                  </a:cubicBezTo>
                  <a:cubicBezTo>
                    <a:pt x="0" y="707"/>
                    <a:pt x="142" y="458"/>
                    <a:pt x="320" y="283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6"/>
            <p:cNvSpPr/>
            <p:nvPr/>
          </p:nvSpPr>
          <p:spPr>
            <a:xfrm>
              <a:off x="4388817" y="2732085"/>
              <a:ext cx="291295" cy="86882"/>
            </a:xfrm>
            <a:custGeom>
              <a:rect b="b" l="l" r="r" t="t"/>
              <a:pathLst>
                <a:path extrusionOk="0" h="496" w="1663">
                  <a:moveTo>
                    <a:pt x="71" y="1"/>
                  </a:moveTo>
                  <a:lnTo>
                    <a:pt x="0" y="108"/>
                  </a:lnTo>
                  <a:cubicBezTo>
                    <a:pt x="37" y="142"/>
                    <a:pt x="71" y="142"/>
                    <a:pt x="108" y="179"/>
                  </a:cubicBezTo>
                  <a:cubicBezTo>
                    <a:pt x="283" y="391"/>
                    <a:pt x="532" y="495"/>
                    <a:pt x="814" y="495"/>
                  </a:cubicBezTo>
                  <a:cubicBezTo>
                    <a:pt x="1097" y="495"/>
                    <a:pt x="1343" y="391"/>
                    <a:pt x="1521" y="179"/>
                  </a:cubicBezTo>
                  <a:cubicBezTo>
                    <a:pt x="1555" y="142"/>
                    <a:pt x="1625" y="108"/>
                    <a:pt x="1662" y="38"/>
                  </a:cubicBezTo>
                  <a:lnTo>
                    <a:pt x="1625" y="1"/>
                  </a:lnTo>
                  <a:lnTo>
                    <a:pt x="1555" y="1"/>
                  </a:lnTo>
                  <a:lnTo>
                    <a:pt x="1450" y="108"/>
                  </a:lnTo>
                  <a:cubicBezTo>
                    <a:pt x="1309" y="283"/>
                    <a:pt x="1060" y="391"/>
                    <a:pt x="814" y="391"/>
                  </a:cubicBezTo>
                  <a:cubicBezTo>
                    <a:pt x="566" y="391"/>
                    <a:pt x="320" y="283"/>
                    <a:pt x="178" y="108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6"/>
            <p:cNvSpPr/>
            <p:nvPr/>
          </p:nvSpPr>
          <p:spPr>
            <a:xfrm>
              <a:off x="4382861" y="2466361"/>
              <a:ext cx="303206" cy="352607"/>
            </a:xfrm>
            <a:custGeom>
              <a:rect b="b" l="l" r="r" t="t"/>
              <a:pathLst>
                <a:path extrusionOk="0" h="2013" w="1731">
                  <a:moveTo>
                    <a:pt x="34" y="387"/>
                  </a:moveTo>
                  <a:cubicBezTo>
                    <a:pt x="71" y="424"/>
                    <a:pt x="71" y="458"/>
                    <a:pt x="105" y="495"/>
                  </a:cubicBezTo>
                  <a:cubicBezTo>
                    <a:pt x="105" y="424"/>
                    <a:pt x="176" y="387"/>
                    <a:pt x="212" y="353"/>
                  </a:cubicBezTo>
                  <a:cubicBezTo>
                    <a:pt x="354" y="175"/>
                    <a:pt x="600" y="71"/>
                    <a:pt x="848" y="71"/>
                  </a:cubicBezTo>
                  <a:cubicBezTo>
                    <a:pt x="1094" y="71"/>
                    <a:pt x="1343" y="175"/>
                    <a:pt x="1484" y="353"/>
                  </a:cubicBezTo>
                  <a:lnTo>
                    <a:pt x="1626" y="495"/>
                  </a:lnTo>
                  <a:cubicBezTo>
                    <a:pt x="1626" y="458"/>
                    <a:pt x="1626" y="424"/>
                    <a:pt x="1659" y="387"/>
                  </a:cubicBezTo>
                  <a:lnTo>
                    <a:pt x="1555" y="283"/>
                  </a:lnTo>
                  <a:cubicBezTo>
                    <a:pt x="1414" y="141"/>
                    <a:pt x="1272" y="34"/>
                    <a:pt x="1060" y="0"/>
                  </a:cubicBezTo>
                  <a:cubicBezTo>
                    <a:pt x="1024" y="34"/>
                    <a:pt x="953" y="34"/>
                    <a:pt x="882" y="34"/>
                  </a:cubicBezTo>
                  <a:cubicBezTo>
                    <a:pt x="812" y="71"/>
                    <a:pt x="741" y="34"/>
                    <a:pt x="670" y="0"/>
                  </a:cubicBezTo>
                  <a:cubicBezTo>
                    <a:pt x="458" y="34"/>
                    <a:pt x="283" y="141"/>
                    <a:pt x="142" y="283"/>
                  </a:cubicBezTo>
                  <a:close/>
                  <a:moveTo>
                    <a:pt x="71" y="1447"/>
                  </a:moveTo>
                  <a:cubicBezTo>
                    <a:pt x="34" y="1484"/>
                    <a:pt x="34" y="1518"/>
                    <a:pt x="0" y="1555"/>
                  </a:cubicBezTo>
                  <a:cubicBezTo>
                    <a:pt x="34" y="1589"/>
                    <a:pt x="71" y="1659"/>
                    <a:pt x="142" y="1696"/>
                  </a:cubicBezTo>
                  <a:cubicBezTo>
                    <a:pt x="317" y="1908"/>
                    <a:pt x="566" y="2012"/>
                    <a:pt x="848" y="2012"/>
                  </a:cubicBezTo>
                  <a:cubicBezTo>
                    <a:pt x="1131" y="2012"/>
                    <a:pt x="1377" y="1908"/>
                    <a:pt x="1555" y="1696"/>
                  </a:cubicBezTo>
                  <a:cubicBezTo>
                    <a:pt x="1626" y="1625"/>
                    <a:pt x="1696" y="1555"/>
                    <a:pt x="1730" y="1484"/>
                  </a:cubicBezTo>
                  <a:cubicBezTo>
                    <a:pt x="1696" y="1447"/>
                    <a:pt x="1696" y="1413"/>
                    <a:pt x="1659" y="1377"/>
                  </a:cubicBezTo>
                  <a:cubicBezTo>
                    <a:pt x="1626" y="1484"/>
                    <a:pt x="1555" y="1555"/>
                    <a:pt x="1484" y="1625"/>
                  </a:cubicBezTo>
                  <a:cubicBezTo>
                    <a:pt x="1343" y="1800"/>
                    <a:pt x="1094" y="1908"/>
                    <a:pt x="848" y="1908"/>
                  </a:cubicBezTo>
                  <a:cubicBezTo>
                    <a:pt x="600" y="1908"/>
                    <a:pt x="354" y="1800"/>
                    <a:pt x="212" y="1625"/>
                  </a:cubicBezTo>
                  <a:cubicBezTo>
                    <a:pt x="142" y="1589"/>
                    <a:pt x="105" y="1518"/>
                    <a:pt x="71" y="1447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6"/>
            <p:cNvSpPr/>
            <p:nvPr/>
          </p:nvSpPr>
          <p:spPr>
            <a:xfrm>
              <a:off x="4388817" y="2521713"/>
              <a:ext cx="284814" cy="31355"/>
            </a:xfrm>
            <a:custGeom>
              <a:rect b="b" l="l" r="r" t="t"/>
              <a:pathLst>
                <a:path extrusionOk="0" h="179" w="1626">
                  <a:moveTo>
                    <a:pt x="0" y="71"/>
                  </a:moveTo>
                  <a:cubicBezTo>
                    <a:pt x="37" y="108"/>
                    <a:pt x="37" y="142"/>
                    <a:pt x="71" y="179"/>
                  </a:cubicBezTo>
                  <a:cubicBezTo>
                    <a:pt x="71" y="142"/>
                    <a:pt x="108" y="108"/>
                    <a:pt x="142" y="71"/>
                  </a:cubicBezTo>
                  <a:cubicBezTo>
                    <a:pt x="108" y="37"/>
                    <a:pt x="71" y="37"/>
                    <a:pt x="37" y="1"/>
                  </a:cubicBezTo>
                  <a:cubicBezTo>
                    <a:pt x="37" y="37"/>
                    <a:pt x="37" y="37"/>
                    <a:pt x="0" y="71"/>
                  </a:cubicBezTo>
                  <a:close/>
                  <a:moveTo>
                    <a:pt x="1592" y="179"/>
                  </a:moveTo>
                  <a:cubicBezTo>
                    <a:pt x="1592" y="142"/>
                    <a:pt x="1592" y="108"/>
                    <a:pt x="1625" y="71"/>
                  </a:cubicBezTo>
                  <a:lnTo>
                    <a:pt x="1592" y="37"/>
                  </a:lnTo>
                  <a:cubicBezTo>
                    <a:pt x="1555" y="71"/>
                    <a:pt x="1521" y="71"/>
                    <a:pt x="1484" y="71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6"/>
            <p:cNvSpPr/>
            <p:nvPr/>
          </p:nvSpPr>
          <p:spPr>
            <a:xfrm>
              <a:off x="4494265" y="2546586"/>
              <a:ext cx="55527" cy="37135"/>
            </a:xfrm>
            <a:custGeom>
              <a:rect b="b" l="l" r="r" t="t"/>
              <a:pathLst>
                <a:path extrusionOk="0" h="212" w="317">
                  <a:moveTo>
                    <a:pt x="317" y="178"/>
                  </a:moveTo>
                  <a:cubicBezTo>
                    <a:pt x="283" y="212"/>
                    <a:pt x="246" y="212"/>
                    <a:pt x="212" y="212"/>
                  </a:cubicBezTo>
                  <a:cubicBezTo>
                    <a:pt x="142" y="212"/>
                    <a:pt x="71" y="178"/>
                    <a:pt x="0" y="107"/>
                  </a:cubicBezTo>
                  <a:lnTo>
                    <a:pt x="0" y="37"/>
                  </a:lnTo>
                  <a:cubicBezTo>
                    <a:pt x="0" y="37"/>
                    <a:pt x="0" y="0"/>
                    <a:pt x="34" y="0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6"/>
            <p:cNvSpPr/>
            <p:nvPr/>
          </p:nvSpPr>
          <p:spPr>
            <a:xfrm>
              <a:off x="4494265" y="2726129"/>
              <a:ext cx="24873" cy="12612"/>
            </a:xfrm>
            <a:custGeom>
              <a:rect b="b" l="l" r="r" t="t"/>
              <a:pathLst>
                <a:path extrusionOk="0" h="72" w="142">
                  <a:moveTo>
                    <a:pt x="142" y="1"/>
                  </a:moveTo>
                  <a:lnTo>
                    <a:pt x="0" y="35"/>
                  </a:lnTo>
                  <a:lnTo>
                    <a:pt x="34" y="35"/>
                  </a:lnTo>
                  <a:cubicBezTo>
                    <a:pt x="71" y="72"/>
                    <a:pt x="71" y="72"/>
                    <a:pt x="105" y="35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6"/>
            <p:cNvSpPr/>
            <p:nvPr/>
          </p:nvSpPr>
          <p:spPr>
            <a:xfrm>
              <a:off x="4494265" y="2546586"/>
              <a:ext cx="117534" cy="192156"/>
            </a:xfrm>
            <a:custGeom>
              <a:rect b="b" l="l" r="r" t="t"/>
              <a:pathLst>
                <a:path extrusionOk="0" h="1097" w="671">
                  <a:moveTo>
                    <a:pt x="0" y="1026"/>
                  </a:moveTo>
                  <a:lnTo>
                    <a:pt x="0" y="37"/>
                  </a:lnTo>
                  <a:cubicBezTo>
                    <a:pt x="0" y="37"/>
                    <a:pt x="0" y="0"/>
                    <a:pt x="34" y="0"/>
                  </a:cubicBezTo>
                  <a:lnTo>
                    <a:pt x="105" y="0"/>
                  </a:lnTo>
                  <a:lnTo>
                    <a:pt x="670" y="495"/>
                  </a:lnTo>
                  <a:lnTo>
                    <a:pt x="670" y="565"/>
                  </a:lnTo>
                  <a:lnTo>
                    <a:pt x="105" y="1060"/>
                  </a:lnTo>
                  <a:cubicBezTo>
                    <a:pt x="71" y="1097"/>
                    <a:pt x="71" y="1097"/>
                    <a:pt x="34" y="1060"/>
                  </a:cubicBezTo>
                  <a:cubicBezTo>
                    <a:pt x="0" y="1060"/>
                    <a:pt x="0" y="1060"/>
                    <a:pt x="0" y="1026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6"/>
            <p:cNvSpPr/>
            <p:nvPr/>
          </p:nvSpPr>
          <p:spPr>
            <a:xfrm>
              <a:off x="4494265" y="2546586"/>
              <a:ext cx="117534" cy="117886"/>
            </a:xfrm>
            <a:custGeom>
              <a:rect b="b" l="l" r="r" t="t"/>
              <a:pathLst>
                <a:path extrusionOk="0" h="673" w="671">
                  <a:moveTo>
                    <a:pt x="0" y="636"/>
                  </a:moveTo>
                  <a:cubicBezTo>
                    <a:pt x="212" y="673"/>
                    <a:pt x="495" y="673"/>
                    <a:pt x="670" y="565"/>
                  </a:cubicBezTo>
                  <a:lnTo>
                    <a:pt x="670" y="495"/>
                  </a:lnTo>
                  <a:lnTo>
                    <a:pt x="105" y="0"/>
                  </a:lnTo>
                  <a:lnTo>
                    <a:pt x="71" y="0"/>
                  </a:lnTo>
                  <a:lnTo>
                    <a:pt x="34" y="0"/>
                  </a:lnTo>
                  <a:cubicBezTo>
                    <a:pt x="0" y="0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6"/>
            <p:cNvSpPr/>
            <p:nvPr/>
          </p:nvSpPr>
          <p:spPr>
            <a:xfrm>
              <a:off x="4351682" y="2453924"/>
              <a:ext cx="359083" cy="352607"/>
            </a:xfrm>
            <a:custGeom>
              <a:rect b="b" l="l" r="r" t="t"/>
              <a:pathLst>
                <a:path extrusionOk="0" h="2013" w="2050">
                  <a:moveTo>
                    <a:pt x="1026" y="0"/>
                  </a:moveTo>
                  <a:cubicBezTo>
                    <a:pt x="1309" y="0"/>
                    <a:pt x="1555" y="105"/>
                    <a:pt x="1733" y="283"/>
                  </a:cubicBezTo>
                  <a:cubicBezTo>
                    <a:pt x="1908" y="458"/>
                    <a:pt x="2049" y="707"/>
                    <a:pt x="2049" y="990"/>
                  </a:cubicBezTo>
                  <a:cubicBezTo>
                    <a:pt x="2049" y="1272"/>
                    <a:pt x="1908" y="1518"/>
                    <a:pt x="1733" y="1696"/>
                  </a:cubicBezTo>
                  <a:cubicBezTo>
                    <a:pt x="1555" y="1908"/>
                    <a:pt x="1309" y="2013"/>
                    <a:pt x="1026" y="2013"/>
                  </a:cubicBezTo>
                  <a:cubicBezTo>
                    <a:pt x="744" y="2013"/>
                    <a:pt x="495" y="1908"/>
                    <a:pt x="320" y="1696"/>
                  </a:cubicBezTo>
                  <a:cubicBezTo>
                    <a:pt x="142" y="1518"/>
                    <a:pt x="0" y="1272"/>
                    <a:pt x="0" y="990"/>
                  </a:cubicBezTo>
                  <a:cubicBezTo>
                    <a:pt x="0" y="707"/>
                    <a:pt x="142" y="458"/>
                    <a:pt x="320" y="283"/>
                  </a:cubicBezTo>
                  <a:cubicBezTo>
                    <a:pt x="495" y="105"/>
                    <a:pt x="744" y="0"/>
                    <a:pt x="1026" y="0"/>
                  </a:cubicBezTo>
                  <a:close/>
                  <a:moveTo>
                    <a:pt x="1662" y="354"/>
                  </a:moveTo>
                  <a:cubicBezTo>
                    <a:pt x="1521" y="176"/>
                    <a:pt x="1272" y="105"/>
                    <a:pt x="1026" y="105"/>
                  </a:cubicBezTo>
                  <a:cubicBezTo>
                    <a:pt x="778" y="105"/>
                    <a:pt x="532" y="176"/>
                    <a:pt x="390" y="354"/>
                  </a:cubicBezTo>
                  <a:cubicBezTo>
                    <a:pt x="212" y="529"/>
                    <a:pt x="108" y="741"/>
                    <a:pt x="108" y="990"/>
                  </a:cubicBezTo>
                  <a:cubicBezTo>
                    <a:pt x="108" y="1236"/>
                    <a:pt x="212" y="1484"/>
                    <a:pt x="390" y="1626"/>
                  </a:cubicBezTo>
                  <a:cubicBezTo>
                    <a:pt x="532" y="1801"/>
                    <a:pt x="778" y="1908"/>
                    <a:pt x="1026" y="1908"/>
                  </a:cubicBezTo>
                  <a:cubicBezTo>
                    <a:pt x="1272" y="1908"/>
                    <a:pt x="1521" y="1801"/>
                    <a:pt x="1662" y="1626"/>
                  </a:cubicBezTo>
                  <a:cubicBezTo>
                    <a:pt x="1837" y="1484"/>
                    <a:pt x="1945" y="1236"/>
                    <a:pt x="1945" y="990"/>
                  </a:cubicBezTo>
                  <a:cubicBezTo>
                    <a:pt x="1945" y="741"/>
                    <a:pt x="1837" y="529"/>
                    <a:pt x="1662" y="354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6"/>
            <p:cNvSpPr/>
            <p:nvPr/>
          </p:nvSpPr>
          <p:spPr>
            <a:xfrm>
              <a:off x="4494265" y="2534149"/>
              <a:ext cx="117534" cy="192156"/>
            </a:xfrm>
            <a:custGeom>
              <a:rect b="b" l="l" r="r" t="t"/>
              <a:pathLst>
                <a:path extrusionOk="0" h="1097" w="671">
                  <a:moveTo>
                    <a:pt x="0" y="1026"/>
                  </a:moveTo>
                  <a:lnTo>
                    <a:pt x="0" y="37"/>
                  </a:lnTo>
                  <a:cubicBezTo>
                    <a:pt x="0" y="37"/>
                    <a:pt x="0" y="0"/>
                    <a:pt x="34" y="0"/>
                  </a:cubicBezTo>
                  <a:lnTo>
                    <a:pt x="105" y="0"/>
                  </a:lnTo>
                  <a:lnTo>
                    <a:pt x="670" y="495"/>
                  </a:lnTo>
                  <a:lnTo>
                    <a:pt x="670" y="566"/>
                  </a:lnTo>
                  <a:lnTo>
                    <a:pt x="105" y="1060"/>
                  </a:lnTo>
                  <a:cubicBezTo>
                    <a:pt x="71" y="1097"/>
                    <a:pt x="71" y="1097"/>
                    <a:pt x="34" y="1097"/>
                  </a:cubicBezTo>
                  <a:cubicBezTo>
                    <a:pt x="0" y="1060"/>
                    <a:pt x="0" y="1060"/>
                    <a:pt x="0" y="1026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6"/>
            <p:cNvSpPr/>
            <p:nvPr/>
          </p:nvSpPr>
          <p:spPr>
            <a:xfrm>
              <a:off x="4840739" y="1828588"/>
              <a:ext cx="612543" cy="340871"/>
            </a:xfrm>
            <a:custGeom>
              <a:rect b="b" l="l" r="r" t="t"/>
              <a:pathLst>
                <a:path extrusionOk="0" h="1946" w="3497">
                  <a:moveTo>
                    <a:pt x="176" y="1"/>
                  </a:moveTo>
                  <a:lnTo>
                    <a:pt x="3356" y="1"/>
                  </a:lnTo>
                  <a:cubicBezTo>
                    <a:pt x="3426" y="1"/>
                    <a:pt x="3497" y="72"/>
                    <a:pt x="3497" y="179"/>
                  </a:cubicBezTo>
                  <a:lnTo>
                    <a:pt x="3497" y="1767"/>
                  </a:lnTo>
                  <a:cubicBezTo>
                    <a:pt x="3497" y="1875"/>
                    <a:pt x="3426" y="1945"/>
                    <a:pt x="3356" y="1945"/>
                  </a:cubicBezTo>
                  <a:lnTo>
                    <a:pt x="176" y="1945"/>
                  </a:lnTo>
                  <a:cubicBezTo>
                    <a:pt x="71" y="1945"/>
                    <a:pt x="1" y="1875"/>
                    <a:pt x="1" y="1767"/>
                  </a:cubicBezTo>
                  <a:lnTo>
                    <a:pt x="1" y="179"/>
                  </a:lnTo>
                  <a:cubicBezTo>
                    <a:pt x="1" y="72"/>
                    <a:pt x="71" y="1"/>
                    <a:pt x="176" y="1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6"/>
            <p:cNvSpPr/>
            <p:nvPr/>
          </p:nvSpPr>
          <p:spPr>
            <a:xfrm>
              <a:off x="4840739" y="1828588"/>
              <a:ext cx="612543" cy="74445"/>
            </a:xfrm>
            <a:custGeom>
              <a:rect b="b" l="l" r="r" t="t"/>
              <a:pathLst>
                <a:path extrusionOk="0" h="425" w="3497">
                  <a:moveTo>
                    <a:pt x="176" y="1"/>
                  </a:moveTo>
                  <a:lnTo>
                    <a:pt x="3356" y="1"/>
                  </a:lnTo>
                  <a:cubicBezTo>
                    <a:pt x="3426" y="1"/>
                    <a:pt x="3497" y="72"/>
                    <a:pt x="3497" y="179"/>
                  </a:cubicBezTo>
                  <a:lnTo>
                    <a:pt x="3497" y="391"/>
                  </a:lnTo>
                  <a:cubicBezTo>
                    <a:pt x="3497" y="425"/>
                    <a:pt x="3497" y="425"/>
                    <a:pt x="3463" y="425"/>
                  </a:cubicBezTo>
                  <a:lnTo>
                    <a:pt x="71" y="425"/>
                  </a:lnTo>
                  <a:cubicBezTo>
                    <a:pt x="35" y="425"/>
                    <a:pt x="1" y="425"/>
                    <a:pt x="1" y="391"/>
                  </a:cubicBezTo>
                  <a:lnTo>
                    <a:pt x="1" y="179"/>
                  </a:lnTo>
                  <a:cubicBezTo>
                    <a:pt x="1" y="72"/>
                    <a:pt x="71" y="1"/>
                    <a:pt x="176" y="1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6"/>
            <p:cNvSpPr/>
            <p:nvPr/>
          </p:nvSpPr>
          <p:spPr>
            <a:xfrm>
              <a:off x="5292310" y="1853461"/>
              <a:ext cx="130321" cy="24873"/>
            </a:xfrm>
            <a:custGeom>
              <a:rect b="b" l="l" r="r" t="t"/>
              <a:pathLst>
                <a:path extrusionOk="0" h="142" w="744">
                  <a:moveTo>
                    <a:pt x="108" y="0"/>
                  </a:moveTo>
                  <a:cubicBezTo>
                    <a:pt x="142" y="0"/>
                    <a:pt x="178" y="37"/>
                    <a:pt x="178" y="71"/>
                  </a:cubicBezTo>
                  <a:cubicBezTo>
                    <a:pt x="178" y="108"/>
                    <a:pt x="142" y="142"/>
                    <a:pt x="108" y="142"/>
                  </a:cubicBezTo>
                  <a:cubicBezTo>
                    <a:pt x="37" y="142"/>
                    <a:pt x="0" y="108"/>
                    <a:pt x="0" y="71"/>
                  </a:cubicBezTo>
                  <a:cubicBezTo>
                    <a:pt x="0" y="37"/>
                    <a:pt x="37" y="0"/>
                    <a:pt x="108" y="0"/>
                  </a:cubicBezTo>
                  <a:close/>
                  <a:moveTo>
                    <a:pt x="390" y="0"/>
                  </a:moveTo>
                  <a:cubicBezTo>
                    <a:pt x="424" y="0"/>
                    <a:pt x="461" y="37"/>
                    <a:pt x="461" y="71"/>
                  </a:cubicBezTo>
                  <a:cubicBezTo>
                    <a:pt x="461" y="108"/>
                    <a:pt x="424" y="142"/>
                    <a:pt x="390" y="142"/>
                  </a:cubicBezTo>
                  <a:cubicBezTo>
                    <a:pt x="320" y="142"/>
                    <a:pt x="283" y="108"/>
                    <a:pt x="283" y="71"/>
                  </a:cubicBezTo>
                  <a:cubicBezTo>
                    <a:pt x="283" y="37"/>
                    <a:pt x="320" y="0"/>
                    <a:pt x="390" y="0"/>
                  </a:cubicBezTo>
                  <a:close/>
                  <a:moveTo>
                    <a:pt x="673" y="0"/>
                  </a:moveTo>
                  <a:cubicBezTo>
                    <a:pt x="707" y="0"/>
                    <a:pt x="744" y="37"/>
                    <a:pt x="744" y="71"/>
                  </a:cubicBezTo>
                  <a:cubicBezTo>
                    <a:pt x="744" y="108"/>
                    <a:pt x="707" y="142"/>
                    <a:pt x="673" y="142"/>
                  </a:cubicBezTo>
                  <a:cubicBezTo>
                    <a:pt x="602" y="142"/>
                    <a:pt x="566" y="108"/>
                    <a:pt x="566" y="71"/>
                  </a:cubicBezTo>
                  <a:cubicBezTo>
                    <a:pt x="566" y="37"/>
                    <a:pt x="602" y="0"/>
                    <a:pt x="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6"/>
            <p:cNvSpPr/>
            <p:nvPr/>
          </p:nvSpPr>
          <p:spPr>
            <a:xfrm>
              <a:off x="5038849" y="1946473"/>
              <a:ext cx="383781" cy="161152"/>
            </a:xfrm>
            <a:custGeom>
              <a:rect b="b" l="l" r="r" t="t"/>
              <a:pathLst>
                <a:path extrusionOk="0" h="920" w="2191">
                  <a:moveTo>
                    <a:pt x="34" y="354"/>
                  </a:moveTo>
                  <a:lnTo>
                    <a:pt x="2154" y="354"/>
                  </a:lnTo>
                  <a:lnTo>
                    <a:pt x="2191" y="388"/>
                  </a:lnTo>
                  <a:cubicBezTo>
                    <a:pt x="2191" y="425"/>
                    <a:pt x="2154" y="425"/>
                    <a:pt x="2154" y="425"/>
                  </a:cubicBezTo>
                  <a:lnTo>
                    <a:pt x="34" y="425"/>
                  </a:lnTo>
                  <a:cubicBezTo>
                    <a:pt x="0" y="425"/>
                    <a:pt x="0" y="425"/>
                    <a:pt x="0" y="388"/>
                  </a:cubicBezTo>
                  <a:cubicBezTo>
                    <a:pt x="0" y="388"/>
                    <a:pt x="0" y="354"/>
                    <a:pt x="34" y="354"/>
                  </a:cubicBezTo>
                  <a:close/>
                  <a:moveTo>
                    <a:pt x="2013" y="142"/>
                  </a:moveTo>
                  <a:lnTo>
                    <a:pt x="2049" y="142"/>
                  </a:lnTo>
                  <a:cubicBezTo>
                    <a:pt x="2049" y="142"/>
                    <a:pt x="2083" y="142"/>
                    <a:pt x="2083" y="176"/>
                  </a:cubicBezTo>
                  <a:lnTo>
                    <a:pt x="2049" y="213"/>
                  </a:lnTo>
                  <a:lnTo>
                    <a:pt x="2013" y="213"/>
                  </a:lnTo>
                  <a:cubicBezTo>
                    <a:pt x="1979" y="213"/>
                    <a:pt x="1979" y="176"/>
                    <a:pt x="1979" y="176"/>
                  </a:cubicBezTo>
                  <a:cubicBezTo>
                    <a:pt x="1979" y="142"/>
                    <a:pt x="1979" y="142"/>
                    <a:pt x="2013" y="142"/>
                  </a:cubicBezTo>
                  <a:close/>
                  <a:moveTo>
                    <a:pt x="34" y="142"/>
                  </a:moveTo>
                  <a:lnTo>
                    <a:pt x="1871" y="142"/>
                  </a:lnTo>
                  <a:cubicBezTo>
                    <a:pt x="1908" y="142"/>
                    <a:pt x="1908" y="142"/>
                    <a:pt x="1908" y="176"/>
                  </a:cubicBezTo>
                  <a:cubicBezTo>
                    <a:pt x="1908" y="176"/>
                    <a:pt x="1908" y="213"/>
                    <a:pt x="1871" y="213"/>
                  </a:cubicBezTo>
                  <a:lnTo>
                    <a:pt x="34" y="213"/>
                  </a:lnTo>
                  <a:cubicBezTo>
                    <a:pt x="0" y="213"/>
                    <a:pt x="0" y="176"/>
                    <a:pt x="0" y="176"/>
                  </a:cubicBezTo>
                  <a:cubicBezTo>
                    <a:pt x="0" y="142"/>
                    <a:pt x="0" y="142"/>
                    <a:pt x="34" y="142"/>
                  </a:cubicBezTo>
                  <a:close/>
                  <a:moveTo>
                    <a:pt x="34" y="1"/>
                  </a:moveTo>
                  <a:lnTo>
                    <a:pt x="2154" y="1"/>
                  </a:lnTo>
                  <a:cubicBezTo>
                    <a:pt x="2154" y="1"/>
                    <a:pt x="2191" y="1"/>
                    <a:pt x="2191" y="34"/>
                  </a:cubicBezTo>
                  <a:lnTo>
                    <a:pt x="2154" y="71"/>
                  </a:lnTo>
                  <a:lnTo>
                    <a:pt x="34" y="71"/>
                  </a:lnTo>
                  <a:cubicBezTo>
                    <a:pt x="0" y="71"/>
                    <a:pt x="0" y="34"/>
                    <a:pt x="0" y="34"/>
                  </a:cubicBezTo>
                  <a:cubicBezTo>
                    <a:pt x="0" y="1"/>
                    <a:pt x="0" y="1"/>
                    <a:pt x="34" y="1"/>
                  </a:cubicBezTo>
                  <a:close/>
                  <a:moveTo>
                    <a:pt x="2083" y="741"/>
                  </a:moveTo>
                  <a:lnTo>
                    <a:pt x="2154" y="741"/>
                  </a:lnTo>
                  <a:lnTo>
                    <a:pt x="2191" y="741"/>
                  </a:lnTo>
                  <a:cubicBezTo>
                    <a:pt x="2191" y="707"/>
                    <a:pt x="2191" y="707"/>
                    <a:pt x="2154" y="707"/>
                  </a:cubicBezTo>
                  <a:lnTo>
                    <a:pt x="2083" y="707"/>
                  </a:lnTo>
                  <a:cubicBezTo>
                    <a:pt x="2083" y="707"/>
                    <a:pt x="2049" y="707"/>
                    <a:pt x="2049" y="741"/>
                  </a:cubicBezTo>
                  <a:close/>
                  <a:moveTo>
                    <a:pt x="34" y="741"/>
                  </a:moveTo>
                  <a:lnTo>
                    <a:pt x="1979" y="741"/>
                  </a:lnTo>
                  <a:lnTo>
                    <a:pt x="2013" y="741"/>
                  </a:lnTo>
                  <a:cubicBezTo>
                    <a:pt x="2013" y="707"/>
                    <a:pt x="1979" y="707"/>
                    <a:pt x="1979" y="707"/>
                  </a:cubicBezTo>
                  <a:lnTo>
                    <a:pt x="34" y="707"/>
                  </a:lnTo>
                  <a:cubicBezTo>
                    <a:pt x="0" y="707"/>
                    <a:pt x="0" y="707"/>
                    <a:pt x="0" y="741"/>
                  </a:cubicBezTo>
                  <a:close/>
                  <a:moveTo>
                    <a:pt x="34" y="919"/>
                  </a:moveTo>
                  <a:lnTo>
                    <a:pt x="1837" y="919"/>
                  </a:lnTo>
                  <a:cubicBezTo>
                    <a:pt x="1871" y="919"/>
                    <a:pt x="1871" y="882"/>
                    <a:pt x="1871" y="882"/>
                  </a:cubicBezTo>
                  <a:cubicBezTo>
                    <a:pt x="1871" y="848"/>
                    <a:pt x="1871" y="848"/>
                    <a:pt x="1837" y="848"/>
                  </a:cubicBezTo>
                  <a:lnTo>
                    <a:pt x="34" y="848"/>
                  </a:lnTo>
                  <a:cubicBezTo>
                    <a:pt x="0" y="848"/>
                    <a:pt x="0" y="848"/>
                    <a:pt x="0" y="882"/>
                  </a:cubicBezTo>
                  <a:cubicBezTo>
                    <a:pt x="0" y="882"/>
                    <a:pt x="0" y="919"/>
                    <a:pt x="34" y="919"/>
                  </a:cubicBezTo>
                  <a:close/>
                  <a:moveTo>
                    <a:pt x="2013" y="495"/>
                  </a:moveTo>
                  <a:lnTo>
                    <a:pt x="2049" y="495"/>
                  </a:lnTo>
                  <a:lnTo>
                    <a:pt x="2083" y="529"/>
                  </a:lnTo>
                  <a:cubicBezTo>
                    <a:pt x="2083" y="566"/>
                    <a:pt x="2049" y="566"/>
                    <a:pt x="2049" y="566"/>
                  </a:cubicBezTo>
                  <a:lnTo>
                    <a:pt x="2013" y="566"/>
                  </a:lnTo>
                  <a:cubicBezTo>
                    <a:pt x="1979" y="566"/>
                    <a:pt x="1979" y="566"/>
                    <a:pt x="1979" y="529"/>
                  </a:cubicBezTo>
                  <a:cubicBezTo>
                    <a:pt x="1979" y="529"/>
                    <a:pt x="1979" y="495"/>
                    <a:pt x="2013" y="495"/>
                  </a:cubicBezTo>
                  <a:close/>
                  <a:moveTo>
                    <a:pt x="34" y="495"/>
                  </a:moveTo>
                  <a:lnTo>
                    <a:pt x="1871" y="495"/>
                  </a:lnTo>
                  <a:cubicBezTo>
                    <a:pt x="1908" y="495"/>
                    <a:pt x="1908" y="529"/>
                    <a:pt x="1908" y="529"/>
                  </a:cubicBezTo>
                  <a:cubicBezTo>
                    <a:pt x="1908" y="566"/>
                    <a:pt x="1908" y="566"/>
                    <a:pt x="1871" y="566"/>
                  </a:cubicBezTo>
                  <a:lnTo>
                    <a:pt x="34" y="566"/>
                  </a:lnTo>
                  <a:cubicBezTo>
                    <a:pt x="0" y="566"/>
                    <a:pt x="0" y="566"/>
                    <a:pt x="0" y="529"/>
                  </a:cubicBezTo>
                  <a:cubicBezTo>
                    <a:pt x="0" y="529"/>
                    <a:pt x="0" y="495"/>
                    <a:pt x="34" y="495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6"/>
            <p:cNvSpPr/>
            <p:nvPr/>
          </p:nvSpPr>
          <p:spPr>
            <a:xfrm>
              <a:off x="4883829" y="1958910"/>
              <a:ext cx="136276" cy="136278"/>
            </a:xfrm>
            <a:custGeom>
              <a:rect b="b" l="l" r="r" t="t"/>
              <a:pathLst>
                <a:path extrusionOk="0" h="778" w="778">
                  <a:moveTo>
                    <a:pt x="391" y="777"/>
                  </a:moveTo>
                  <a:cubicBezTo>
                    <a:pt x="603" y="777"/>
                    <a:pt x="778" y="599"/>
                    <a:pt x="778" y="387"/>
                  </a:cubicBezTo>
                  <a:cubicBezTo>
                    <a:pt x="778" y="175"/>
                    <a:pt x="603" y="0"/>
                    <a:pt x="391" y="0"/>
                  </a:cubicBezTo>
                  <a:cubicBezTo>
                    <a:pt x="179" y="0"/>
                    <a:pt x="1" y="175"/>
                    <a:pt x="1" y="387"/>
                  </a:cubicBezTo>
                  <a:cubicBezTo>
                    <a:pt x="1" y="599"/>
                    <a:pt x="179" y="777"/>
                    <a:pt x="391" y="777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6"/>
            <p:cNvSpPr/>
            <p:nvPr/>
          </p:nvSpPr>
          <p:spPr>
            <a:xfrm>
              <a:off x="4915008" y="1977127"/>
              <a:ext cx="74444" cy="105624"/>
            </a:xfrm>
            <a:custGeom>
              <a:rect b="b" l="l" r="r" t="t"/>
              <a:pathLst>
                <a:path extrusionOk="0" h="603" w="425">
                  <a:moveTo>
                    <a:pt x="425" y="532"/>
                  </a:moveTo>
                  <a:cubicBezTo>
                    <a:pt x="354" y="566"/>
                    <a:pt x="283" y="603"/>
                    <a:pt x="213" y="603"/>
                  </a:cubicBezTo>
                  <a:cubicBezTo>
                    <a:pt x="142" y="603"/>
                    <a:pt x="71" y="566"/>
                    <a:pt x="1" y="532"/>
                  </a:cubicBezTo>
                  <a:cubicBezTo>
                    <a:pt x="35" y="425"/>
                    <a:pt x="105" y="354"/>
                    <a:pt x="213" y="354"/>
                  </a:cubicBezTo>
                  <a:cubicBezTo>
                    <a:pt x="317" y="354"/>
                    <a:pt x="388" y="425"/>
                    <a:pt x="425" y="532"/>
                  </a:cubicBezTo>
                  <a:close/>
                  <a:moveTo>
                    <a:pt x="213" y="1"/>
                  </a:moveTo>
                  <a:cubicBezTo>
                    <a:pt x="283" y="1"/>
                    <a:pt x="354" y="71"/>
                    <a:pt x="354" y="142"/>
                  </a:cubicBezTo>
                  <a:cubicBezTo>
                    <a:pt x="354" y="250"/>
                    <a:pt x="283" y="283"/>
                    <a:pt x="213" y="283"/>
                  </a:cubicBezTo>
                  <a:cubicBezTo>
                    <a:pt x="142" y="283"/>
                    <a:pt x="71" y="250"/>
                    <a:pt x="71" y="142"/>
                  </a:cubicBezTo>
                  <a:cubicBezTo>
                    <a:pt x="71" y="71"/>
                    <a:pt x="142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6"/>
            <p:cNvSpPr/>
            <p:nvPr/>
          </p:nvSpPr>
          <p:spPr>
            <a:xfrm>
              <a:off x="4896266" y="2410308"/>
              <a:ext cx="458050" cy="247683"/>
            </a:xfrm>
            <a:custGeom>
              <a:rect b="b" l="l" r="r" t="t"/>
              <a:pathLst>
                <a:path extrusionOk="0" h="1414" w="2615">
                  <a:moveTo>
                    <a:pt x="142" y="1"/>
                  </a:moveTo>
                  <a:lnTo>
                    <a:pt x="2473" y="1"/>
                  </a:lnTo>
                  <a:cubicBezTo>
                    <a:pt x="2544" y="1"/>
                    <a:pt x="2615" y="38"/>
                    <a:pt x="2615" y="108"/>
                  </a:cubicBezTo>
                  <a:lnTo>
                    <a:pt x="2615" y="1309"/>
                  </a:lnTo>
                  <a:cubicBezTo>
                    <a:pt x="2615" y="1380"/>
                    <a:pt x="2544" y="1414"/>
                    <a:pt x="2473" y="1414"/>
                  </a:cubicBezTo>
                  <a:lnTo>
                    <a:pt x="142" y="1414"/>
                  </a:lnTo>
                  <a:cubicBezTo>
                    <a:pt x="71" y="1414"/>
                    <a:pt x="0" y="1380"/>
                    <a:pt x="0" y="1309"/>
                  </a:cubicBezTo>
                  <a:lnTo>
                    <a:pt x="0" y="108"/>
                  </a:lnTo>
                  <a:cubicBezTo>
                    <a:pt x="0" y="38"/>
                    <a:pt x="71" y="1"/>
                    <a:pt x="142" y="1"/>
                  </a:cubicBez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6"/>
            <p:cNvSpPr/>
            <p:nvPr/>
          </p:nvSpPr>
          <p:spPr>
            <a:xfrm>
              <a:off x="4896266" y="2410308"/>
              <a:ext cx="458050" cy="56228"/>
            </a:xfrm>
            <a:custGeom>
              <a:rect b="b" l="l" r="r" t="t"/>
              <a:pathLst>
                <a:path extrusionOk="0" h="321" w="2615">
                  <a:moveTo>
                    <a:pt x="142" y="1"/>
                  </a:moveTo>
                  <a:lnTo>
                    <a:pt x="2473" y="1"/>
                  </a:lnTo>
                  <a:cubicBezTo>
                    <a:pt x="2544" y="1"/>
                    <a:pt x="2615" y="38"/>
                    <a:pt x="2615" y="108"/>
                  </a:cubicBezTo>
                  <a:lnTo>
                    <a:pt x="2615" y="283"/>
                  </a:lnTo>
                  <a:lnTo>
                    <a:pt x="2581" y="320"/>
                  </a:lnTo>
                  <a:lnTo>
                    <a:pt x="37" y="320"/>
                  </a:lnTo>
                  <a:lnTo>
                    <a:pt x="0" y="283"/>
                  </a:lnTo>
                  <a:lnTo>
                    <a:pt x="0" y="108"/>
                  </a:lnTo>
                  <a:cubicBezTo>
                    <a:pt x="0" y="38"/>
                    <a:pt x="71" y="1"/>
                    <a:pt x="142" y="1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6"/>
            <p:cNvSpPr/>
            <p:nvPr/>
          </p:nvSpPr>
          <p:spPr>
            <a:xfrm>
              <a:off x="5230478" y="2429226"/>
              <a:ext cx="99142" cy="18392"/>
            </a:xfrm>
            <a:custGeom>
              <a:rect b="b" l="l" r="r" t="t"/>
              <a:pathLst>
                <a:path extrusionOk="0" h="105" w="566">
                  <a:moveTo>
                    <a:pt x="71" y="0"/>
                  </a:moveTo>
                  <a:cubicBezTo>
                    <a:pt x="107" y="0"/>
                    <a:pt x="141" y="0"/>
                    <a:pt x="141" y="34"/>
                  </a:cubicBezTo>
                  <a:cubicBezTo>
                    <a:pt x="141" y="71"/>
                    <a:pt x="107" y="105"/>
                    <a:pt x="71" y="105"/>
                  </a:cubicBezTo>
                  <a:cubicBezTo>
                    <a:pt x="37" y="105"/>
                    <a:pt x="0" y="71"/>
                    <a:pt x="0" y="34"/>
                  </a:cubicBezTo>
                  <a:cubicBezTo>
                    <a:pt x="0" y="0"/>
                    <a:pt x="37" y="0"/>
                    <a:pt x="71" y="0"/>
                  </a:cubicBezTo>
                  <a:close/>
                  <a:moveTo>
                    <a:pt x="283" y="0"/>
                  </a:moveTo>
                  <a:cubicBezTo>
                    <a:pt x="319" y="0"/>
                    <a:pt x="353" y="0"/>
                    <a:pt x="353" y="34"/>
                  </a:cubicBezTo>
                  <a:cubicBezTo>
                    <a:pt x="353" y="71"/>
                    <a:pt x="319" y="105"/>
                    <a:pt x="283" y="105"/>
                  </a:cubicBezTo>
                  <a:cubicBezTo>
                    <a:pt x="249" y="105"/>
                    <a:pt x="212" y="71"/>
                    <a:pt x="212" y="34"/>
                  </a:cubicBezTo>
                  <a:cubicBezTo>
                    <a:pt x="212" y="0"/>
                    <a:pt x="249" y="0"/>
                    <a:pt x="283" y="0"/>
                  </a:cubicBezTo>
                  <a:close/>
                  <a:moveTo>
                    <a:pt x="495" y="0"/>
                  </a:moveTo>
                  <a:cubicBezTo>
                    <a:pt x="531" y="0"/>
                    <a:pt x="565" y="0"/>
                    <a:pt x="565" y="34"/>
                  </a:cubicBezTo>
                  <a:cubicBezTo>
                    <a:pt x="565" y="71"/>
                    <a:pt x="531" y="105"/>
                    <a:pt x="495" y="105"/>
                  </a:cubicBezTo>
                  <a:cubicBezTo>
                    <a:pt x="461" y="105"/>
                    <a:pt x="424" y="71"/>
                    <a:pt x="424" y="34"/>
                  </a:cubicBezTo>
                  <a:cubicBezTo>
                    <a:pt x="424" y="0"/>
                    <a:pt x="461" y="0"/>
                    <a:pt x="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6"/>
            <p:cNvSpPr/>
            <p:nvPr/>
          </p:nvSpPr>
          <p:spPr>
            <a:xfrm>
              <a:off x="5044804" y="2497014"/>
              <a:ext cx="284814" cy="118061"/>
            </a:xfrm>
            <a:custGeom>
              <a:rect b="b" l="l" r="r" t="t"/>
              <a:pathLst>
                <a:path extrusionOk="0" h="674" w="1626">
                  <a:moveTo>
                    <a:pt x="0" y="249"/>
                  </a:moveTo>
                  <a:lnTo>
                    <a:pt x="1591" y="249"/>
                  </a:lnTo>
                  <a:lnTo>
                    <a:pt x="1591" y="283"/>
                  </a:lnTo>
                  <a:lnTo>
                    <a:pt x="1591" y="320"/>
                  </a:lnTo>
                  <a:lnTo>
                    <a:pt x="0" y="320"/>
                  </a:lnTo>
                  <a:lnTo>
                    <a:pt x="0" y="283"/>
                  </a:lnTo>
                  <a:close/>
                  <a:moveTo>
                    <a:pt x="1484" y="108"/>
                  </a:moveTo>
                  <a:lnTo>
                    <a:pt x="1521" y="108"/>
                  </a:lnTo>
                  <a:lnTo>
                    <a:pt x="1521" y="108"/>
                  </a:lnTo>
                  <a:lnTo>
                    <a:pt x="1521" y="142"/>
                  </a:lnTo>
                  <a:lnTo>
                    <a:pt x="1484" y="142"/>
                  </a:lnTo>
                  <a:cubicBezTo>
                    <a:pt x="1450" y="142"/>
                    <a:pt x="1450" y="142"/>
                    <a:pt x="1450" y="108"/>
                  </a:cubicBezTo>
                  <a:close/>
                  <a:moveTo>
                    <a:pt x="0" y="108"/>
                  </a:moveTo>
                  <a:lnTo>
                    <a:pt x="1379" y="108"/>
                  </a:lnTo>
                  <a:lnTo>
                    <a:pt x="1413" y="108"/>
                  </a:lnTo>
                  <a:cubicBezTo>
                    <a:pt x="1413" y="142"/>
                    <a:pt x="1413" y="142"/>
                    <a:pt x="1379" y="142"/>
                  </a:cubicBezTo>
                  <a:lnTo>
                    <a:pt x="0" y="142"/>
                  </a:lnTo>
                  <a:lnTo>
                    <a:pt x="0" y="108"/>
                  </a:lnTo>
                  <a:close/>
                  <a:moveTo>
                    <a:pt x="0" y="0"/>
                  </a:moveTo>
                  <a:lnTo>
                    <a:pt x="1591" y="0"/>
                  </a:lnTo>
                  <a:lnTo>
                    <a:pt x="1591" y="0"/>
                  </a:lnTo>
                  <a:lnTo>
                    <a:pt x="1591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1555" y="566"/>
                  </a:moveTo>
                  <a:lnTo>
                    <a:pt x="1591" y="566"/>
                  </a:lnTo>
                  <a:lnTo>
                    <a:pt x="1625" y="532"/>
                  </a:lnTo>
                  <a:lnTo>
                    <a:pt x="1591" y="495"/>
                  </a:lnTo>
                  <a:lnTo>
                    <a:pt x="1555" y="495"/>
                  </a:lnTo>
                  <a:cubicBezTo>
                    <a:pt x="1521" y="495"/>
                    <a:pt x="1521" y="532"/>
                    <a:pt x="1521" y="532"/>
                  </a:cubicBezTo>
                  <a:cubicBezTo>
                    <a:pt x="1521" y="532"/>
                    <a:pt x="1521" y="566"/>
                    <a:pt x="1555" y="566"/>
                  </a:cubicBezTo>
                  <a:close/>
                  <a:moveTo>
                    <a:pt x="0" y="566"/>
                  </a:moveTo>
                  <a:lnTo>
                    <a:pt x="1450" y="566"/>
                  </a:lnTo>
                  <a:lnTo>
                    <a:pt x="1484" y="532"/>
                  </a:lnTo>
                  <a:lnTo>
                    <a:pt x="1450" y="495"/>
                  </a:lnTo>
                  <a:lnTo>
                    <a:pt x="0" y="495"/>
                  </a:lnTo>
                  <a:lnTo>
                    <a:pt x="0" y="532"/>
                  </a:lnTo>
                  <a:close/>
                  <a:moveTo>
                    <a:pt x="0" y="673"/>
                  </a:moveTo>
                  <a:lnTo>
                    <a:pt x="1343" y="673"/>
                  </a:lnTo>
                  <a:cubicBezTo>
                    <a:pt x="1379" y="673"/>
                    <a:pt x="1379" y="636"/>
                    <a:pt x="1379" y="636"/>
                  </a:cubicBezTo>
                  <a:cubicBezTo>
                    <a:pt x="1379" y="636"/>
                    <a:pt x="1379" y="602"/>
                    <a:pt x="1343" y="602"/>
                  </a:cubicBezTo>
                  <a:lnTo>
                    <a:pt x="0" y="602"/>
                  </a:lnTo>
                  <a:lnTo>
                    <a:pt x="0" y="636"/>
                  </a:lnTo>
                  <a:close/>
                  <a:moveTo>
                    <a:pt x="1484" y="354"/>
                  </a:moveTo>
                  <a:lnTo>
                    <a:pt x="1521" y="354"/>
                  </a:lnTo>
                  <a:lnTo>
                    <a:pt x="1521" y="390"/>
                  </a:lnTo>
                  <a:lnTo>
                    <a:pt x="1521" y="424"/>
                  </a:lnTo>
                  <a:lnTo>
                    <a:pt x="1484" y="424"/>
                  </a:lnTo>
                  <a:cubicBezTo>
                    <a:pt x="1450" y="424"/>
                    <a:pt x="1450" y="390"/>
                    <a:pt x="1450" y="390"/>
                  </a:cubicBezTo>
                  <a:cubicBezTo>
                    <a:pt x="1450" y="390"/>
                    <a:pt x="1450" y="354"/>
                    <a:pt x="1484" y="354"/>
                  </a:cubicBezTo>
                  <a:close/>
                  <a:moveTo>
                    <a:pt x="0" y="354"/>
                  </a:moveTo>
                  <a:lnTo>
                    <a:pt x="1379" y="354"/>
                  </a:lnTo>
                  <a:cubicBezTo>
                    <a:pt x="1413" y="354"/>
                    <a:pt x="1413" y="390"/>
                    <a:pt x="1413" y="390"/>
                  </a:cubicBezTo>
                  <a:cubicBezTo>
                    <a:pt x="1413" y="390"/>
                    <a:pt x="1413" y="424"/>
                    <a:pt x="1379" y="424"/>
                  </a:cubicBezTo>
                  <a:lnTo>
                    <a:pt x="0" y="424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6"/>
            <p:cNvSpPr/>
            <p:nvPr/>
          </p:nvSpPr>
          <p:spPr>
            <a:xfrm>
              <a:off x="4927445" y="2509451"/>
              <a:ext cx="99142" cy="93188"/>
            </a:xfrm>
            <a:custGeom>
              <a:rect b="b" l="l" r="r" t="t"/>
              <a:pathLst>
                <a:path extrusionOk="0" h="532" w="566">
                  <a:moveTo>
                    <a:pt x="283" y="531"/>
                  </a:moveTo>
                  <a:cubicBezTo>
                    <a:pt x="458" y="531"/>
                    <a:pt x="566" y="424"/>
                    <a:pt x="566" y="249"/>
                  </a:cubicBezTo>
                  <a:cubicBezTo>
                    <a:pt x="566" y="107"/>
                    <a:pt x="458" y="0"/>
                    <a:pt x="283" y="0"/>
                  </a:cubicBezTo>
                  <a:cubicBezTo>
                    <a:pt x="142" y="0"/>
                    <a:pt x="0" y="107"/>
                    <a:pt x="0" y="249"/>
                  </a:cubicBezTo>
                  <a:cubicBezTo>
                    <a:pt x="0" y="424"/>
                    <a:pt x="142" y="531"/>
                    <a:pt x="283" y="531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6"/>
            <p:cNvSpPr/>
            <p:nvPr/>
          </p:nvSpPr>
          <p:spPr>
            <a:xfrm>
              <a:off x="4952143" y="2521713"/>
              <a:ext cx="49746" cy="74445"/>
            </a:xfrm>
            <a:custGeom>
              <a:rect b="b" l="l" r="r" t="t"/>
              <a:pathLst>
                <a:path extrusionOk="0" h="425" w="284">
                  <a:moveTo>
                    <a:pt x="283" y="391"/>
                  </a:moveTo>
                  <a:cubicBezTo>
                    <a:pt x="247" y="425"/>
                    <a:pt x="213" y="425"/>
                    <a:pt x="142" y="425"/>
                  </a:cubicBezTo>
                  <a:cubicBezTo>
                    <a:pt x="105" y="425"/>
                    <a:pt x="35" y="425"/>
                    <a:pt x="1" y="391"/>
                  </a:cubicBezTo>
                  <a:cubicBezTo>
                    <a:pt x="1" y="283"/>
                    <a:pt x="71" y="249"/>
                    <a:pt x="142" y="249"/>
                  </a:cubicBezTo>
                  <a:cubicBezTo>
                    <a:pt x="247" y="249"/>
                    <a:pt x="283" y="283"/>
                    <a:pt x="283" y="391"/>
                  </a:cubicBezTo>
                  <a:close/>
                  <a:moveTo>
                    <a:pt x="142" y="1"/>
                  </a:moveTo>
                  <a:cubicBezTo>
                    <a:pt x="213" y="1"/>
                    <a:pt x="247" y="37"/>
                    <a:pt x="247" y="108"/>
                  </a:cubicBezTo>
                  <a:cubicBezTo>
                    <a:pt x="247" y="142"/>
                    <a:pt x="213" y="213"/>
                    <a:pt x="142" y="213"/>
                  </a:cubicBezTo>
                  <a:cubicBezTo>
                    <a:pt x="105" y="213"/>
                    <a:pt x="35" y="142"/>
                    <a:pt x="35" y="108"/>
                  </a:cubicBezTo>
                  <a:cubicBezTo>
                    <a:pt x="35" y="37"/>
                    <a:pt x="105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6"/>
            <p:cNvSpPr/>
            <p:nvPr/>
          </p:nvSpPr>
          <p:spPr>
            <a:xfrm>
              <a:off x="3949682" y="2385610"/>
              <a:ext cx="123840" cy="130323"/>
            </a:xfrm>
            <a:custGeom>
              <a:rect b="b" l="l" r="r" t="t"/>
              <a:pathLst>
                <a:path extrusionOk="0" h="744" w="707">
                  <a:moveTo>
                    <a:pt x="0" y="71"/>
                  </a:moveTo>
                  <a:lnTo>
                    <a:pt x="707" y="744"/>
                  </a:lnTo>
                  <a:lnTo>
                    <a:pt x="7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6"/>
            <p:cNvSpPr/>
            <p:nvPr/>
          </p:nvSpPr>
          <p:spPr>
            <a:xfrm>
              <a:off x="5044804" y="2144584"/>
              <a:ext cx="160974" cy="166932"/>
            </a:xfrm>
            <a:custGeom>
              <a:rect b="b" l="l" r="r" t="t"/>
              <a:pathLst>
                <a:path extrusionOk="0" h="953" w="919">
                  <a:moveTo>
                    <a:pt x="919" y="71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6"/>
            <p:cNvSpPr/>
            <p:nvPr/>
          </p:nvSpPr>
          <p:spPr>
            <a:xfrm>
              <a:off x="5019931" y="2645554"/>
              <a:ext cx="80925" cy="86707"/>
            </a:xfrm>
            <a:custGeom>
              <a:rect b="b" l="l" r="r" t="t"/>
              <a:pathLst>
                <a:path extrusionOk="0" h="495" w="462">
                  <a:moveTo>
                    <a:pt x="462" y="37"/>
                  </a:moveTo>
                  <a:lnTo>
                    <a:pt x="1" y="495"/>
                  </a:lnTo>
                  <a:lnTo>
                    <a:pt x="1" y="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67"/>
          <p:cNvSpPr txBox="1"/>
          <p:nvPr>
            <p:ph idx="1" type="subTitle"/>
          </p:nvPr>
        </p:nvSpPr>
        <p:spPr>
          <a:xfrm>
            <a:off x="1438200" y="1410900"/>
            <a:ext cx="6267600" cy="23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5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Wrongly stretching your body or doing incorrect asanas, and breathing in an incorrect manner while exercising, can be detrimental to your health. </a:t>
            </a:r>
            <a:r>
              <a:rPr b="1" i="1" lang="en" sz="205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Incorrect postures</a:t>
            </a:r>
            <a:r>
              <a:rPr i="1" lang="en" sz="205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could lead to </a:t>
            </a:r>
            <a:r>
              <a:rPr i="1" lang="en" sz="2050" u="sng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acute pain and long-standing chronic problems</a:t>
            </a:r>
            <a:r>
              <a:rPr i="1" lang="en" sz="205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say doctors.</a:t>
            </a:r>
            <a:endParaRPr sz="2300"/>
          </a:p>
        </p:txBody>
      </p:sp>
      <p:sp>
        <p:nvSpPr>
          <p:cNvPr id="2452" name="Google Shape;2452;p67"/>
          <p:cNvSpPr txBox="1"/>
          <p:nvPr/>
        </p:nvSpPr>
        <p:spPr>
          <a:xfrm>
            <a:off x="144200" y="4647275"/>
            <a:ext cx="54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Source: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ALERT: Ways yoga can harm you - Times of India (indiatimes.com)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453" name="Google Shape;2453;p67"/>
          <p:cNvGrpSpPr/>
          <p:nvPr/>
        </p:nvGrpSpPr>
        <p:grpSpPr>
          <a:xfrm>
            <a:off x="6552417" y="3149987"/>
            <a:ext cx="2019105" cy="1497276"/>
            <a:chOff x="2788100" y="2210700"/>
            <a:chExt cx="3559148" cy="2639302"/>
          </a:xfrm>
        </p:grpSpPr>
        <p:sp>
          <p:nvSpPr>
            <p:cNvPr id="2454" name="Google Shape;2454;p67"/>
            <p:cNvSpPr/>
            <p:nvPr/>
          </p:nvSpPr>
          <p:spPr>
            <a:xfrm>
              <a:off x="2788100" y="4590301"/>
              <a:ext cx="3547928" cy="249313"/>
            </a:xfrm>
            <a:custGeom>
              <a:rect b="b" l="l" r="r" t="t"/>
              <a:pathLst>
                <a:path extrusionOk="0" h="3288" w="46791">
                  <a:moveTo>
                    <a:pt x="23395" y="1"/>
                  </a:moveTo>
                  <a:cubicBezTo>
                    <a:pt x="10557" y="1"/>
                    <a:pt x="0" y="720"/>
                    <a:pt x="0" y="1576"/>
                  </a:cubicBezTo>
                  <a:cubicBezTo>
                    <a:pt x="0" y="2569"/>
                    <a:pt x="10557" y="3288"/>
                    <a:pt x="23395" y="3288"/>
                  </a:cubicBezTo>
                  <a:cubicBezTo>
                    <a:pt x="36382" y="3288"/>
                    <a:pt x="46790" y="2569"/>
                    <a:pt x="46790" y="1576"/>
                  </a:cubicBezTo>
                  <a:cubicBezTo>
                    <a:pt x="46790" y="720"/>
                    <a:pt x="36382" y="1"/>
                    <a:pt x="23395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7"/>
            <p:cNvSpPr/>
            <p:nvPr/>
          </p:nvSpPr>
          <p:spPr>
            <a:xfrm>
              <a:off x="3880962" y="4482175"/>
              <a:ext cx="129888" cy="76204"/>
            </a:xfrm>
            <a:custGeom>
              <a:rect b="b" l="l" r="r" t="t"/>
              <a:pathLst>
                <a:path extrusionOk="0" h="1005" w="1713">
                  <a:moveTo>
                    <a:pt x="1" y="0"/>
                  </a:moveTo>
                  <a:lnTo>
                    <a:pt x="1" y="1005"/>
                  </a:lnTo>
                  <a:lnTo>
                    <a:pt x="1713" y="1005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7"/>
            <p:cNvSpPr/>
            <p:nvPr/>
          </p:nvSpPr>
          <p:spPr>
            <a:xfrm>
              <a:off x="3913036" y="4417269"/>
              <a:ext cx="64982" cy="64982"/>
            </a:xfrm>
            <a:custGeom>
              <a:rect b="b" l="l" r="r" t="t"/>
              <a:pathLst>
                <a:path extrusionOk="0" h="857" w="857">
                  <a:moveTo>
                    <a:pt x="0" y="0"/>
                  </a:moveTo>
                  <a:lnTo>
                    <a:pt x="0" y="856"/>
                  </a:lnTo>
                  <a:lnTo>
                    <a:pt x="856" y="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7"/>
            <p:cNvSpPr/>
            <p:nvPr/>
          </p:nvSpPr>
          <p:spPr>
            <a:xfrm>
              <a:off x="3848130" y="4385271"/>
              <a:ext cx="259625" cy="96980"/>
            </a:xfrm>
            <a:custGeom>
              <a:rect b="b" l="l" r="r" t="t"/>
              <a:pathLst>
                <a:path extrusionOk="0" h="1279" w="3424">
                  <a:moveTo>
                    <a:pt x="0" y="0"/>
                  </a:moveTo>
                  <a:lnTo>
                    <a:pt x="0" y="422"/>
                  </a:lnTo>
                  <a:lnTo>
                    <a:pt x="2283" y="422"/>
                  </a:lnTo>
                  <a:lnTo>
                    <a:pt x="3139" y="1278"/>
                  </a:lnTo>
                  <a:lnTo>
                    <a:pt x="3424" y="856"/>
                  </a:lnTo>
                  <a:lnTo>
                    <a:pt x="2568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7"/>
            <p:cNvSpPr/>
            <p:nvPr/>
          </p:nvSpPr>
          <p:spPr>
            <a:xfrm>
              <a:off x="3826444" y="4558303"/>
              <a:ext cx="238090" cy="291699"/>
            </a:xfrm>
            <a:custGeom>
              <a:rect b="b" l="l" r="r" t="t"/>
              <a:pathLst>
                <a:path extrusionOk="0" h="3847" w="3140">
                  <a:moveTo>
                    <a:pt x="435" y="1"/>
                  </a:moveTo>
                  <a:cubicBezTo>
                    <a:pt x="149" y="1"/>
                    <a:pt x="1" y="138"/>
                    <a:pt x="1" y="423"/>
                  </a:cubicBezTo>
                  <a:lnTo>
                    <a:pt x="1" y="3424"/>
                  </a:lnTo>
                  <a:cubicBezTo>
                    <a:pt x="1" y="3561"/>
                    <a:pt x="149" y="3847"/>
                    <a:pt x="435" y="3847"/>
                  </a:cubicBezTo>
                  <a:lnTo>
                    <a:pt x="2717" y="3847"/>
                  </a:lnTo>
                  <a:cubicBezTo>
                    <a:pt x="3002" y="3847"/>
                    <a:pt x="3139" y="3561"/>
                    <a:pt x="3139" y="3424"/>
                  </a:cubicBezTo>
                  <a:lnTo>
                    <a:pt x="3139" y="423"/>
                  </a:lnTo>
                  <a:cubicBezTo>
                    <a:pt x="3139" y="138"/>
                    <a:pt x="3002" y="1"/>
                    <a:pt x="271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7"/>
            <p:cNvSpPr/>
            <p:nvPr/>
          </p:nvSpPr>
          <p:spPr>
            <a:xfrm>
              <a:off x="3859352" y="4611987"/>
              <a:ext cx="173184" cy="173108"/>
            </a:xfrm>
            <a:custGeom>
              <a:rect b="b" l="l" r="r" t="t"/>
              <a:pathLst>
                <a:path extrusionOk="0" h="2283" w="2284">
                  <a:moveTo>
                    <a:pt x="1" y="0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7"/>
            <p:cNvSpPr/>
            <p:nvPr/>
          </p:nvSpPr>
          <p:spPr>
            <a:xfrm>
              <a:off x="3566896" y="4082353"/>
              <a:ext cx="64982" cy="594620"/>
            </a:xfrm>
            <a:custGeom>
              <a:rect b="b" l="l" r="r" t="t"/>
              <a:pathLst>
                <a:path extrusionOk="0" h="7842" w="857">
                  <a:moveTo>
                    <a:pt x="0" y="1"/>
                  </a:moveTo>
                  <a:lnTo>
                    <a:pt x="0" y="7841"/>
                  </a:lnTo>
                  <a:lnTo>
                    <a:pt x="856" y="7841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7"/>
            <p:cNvSpPr/>
            <p:nvPr/>
          </p:nvSpPr>
          <p:spPr>
            <a:xfrm>
              <a:off x="5838377" y="4082353"/>
              <a:ext cx="54594" cy="594620"/>
            </a:xfrm>
            <a:custGeom>
              <a:rect b="b" l="l" r="r" t="t"/>
              <a:pathLst>
                <a:path extrusionOk="0" h="7842" w="720">
                  <a:moveTo>
                    <a:pt x="0" y="1"/>
                  </a:moveTo>
                  <a:lnTo>
                    <a:pt x="0" y="7841"/>
                  </a:lnTo>
                  <a:lnTo>
                    <a:pt x="719" y="78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7"/>
            <p:cNvSpPr/>
            <p:nvPr/>
          </p:nvSpPr>
          <p:spPr>
            <a:xfrm>
              <a:off x="3145462" y="3974227"/>
              <a:ext cx="3201786" cy="129888"/>
            </a:xfrm>
            <a:custGeom>
              <a:rect b="b" l="l" r="r" t="t"/>
              <a:pathLst>
                <a:path extrusionOk="0" h="1713" w="42226">
                  <a:moveTo>
                    <a:pt x="423" y="0"/>
                  </a:moveTo>
                  <a:cubicBezTo>
                    <a:pt x="137" y="0"/>
                    <a:pt x="1" y="137"/>
                    <a:pt x="1" y="423"/>
                  </a:cubicBezTo>
                  <a:lnTo>
                    <a:pt x="1" y="1279"/>
                  </a:lnTo>
                  <a:cubicBezTo>
                    <a:pt x="1" y="1427"/>
                    <a:pt x="137" y="1712"/>
                    <a:pt x="423" y="1712"/>
                  </a:cubicBezTo>
                  <a:lnTo>
                    <a:pt x="41792" y="1712"/>
                  </a:lnTo>
                  <a:cubicBezTo>
                    <a:pt x="41940" y="1712"/>
                    <a:pt x="42226" y="1427"/>
                    <a:pt x="42226" y="1279"/>
                  </a:cubicBezTo>
                  <a:lnTo>
                    <a:pt x="42226" y="423"/>
                  </a:lnTo>
                  <a:cubicBezTo>
                    <a:pt x="42226" y="137"/>
                    <a:pt x="41940" y="0"/>
                    <a:pt x="41792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7"/>
            <p:cNvSpPr/>
            <p:nvPr/>
          </p:nvSpPr>
          <p:spPr>
            <a:xfrm>
              <a:off x="3621414" y="4233850"/>
              <a:ext cx="2228269" cy="86592"/>
            </a:xfrm>
            <a:custGeom>
              <a:rect b="b" l="l" r="r" t="t"/>
              <a:pathLst>
                <a:path extrusionOk="0" h="1142" w="29387">
                  <a:moveTo>
                    <a:pt x="0" y="0"/>
                  </a:moveTo>
                  <a:lnTo>
                    <a:pt x="0" y="1141"/>
                  </a:lnTo>
                  <a:lnTo>
                    <a:pt x="29387" y="1141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7"/>
            <p:cNvSpPr/>
            <p:nvPr/>
          </p:nvSpPr>
          <p:spPr>
            <a:xfrm>
              <a:off x="3523600" y="4611987"/>
              <a:ext cx="151498" cy="97814"/>
            </a:xfrm>
            <a:custGeom>
              <a:rect b="b" l="l" r="r" t="t"/>
              <a:pathLst>
                <a:path extrusionOk="0" h="1290" w="1998">
                  <a:moveTo>
                    <a:pt x="434" y="0"/>
                  </a:moveTo>
                  <a:cubicBezTo>
                    <a:pt x="149" y="0"/>
                    <a:pt x="1" y="285"/>
                    <a:pt x="1" y="571"/>
                  </a:cubicBezTo>
                  <a:lnTo>
                    <a:pt x="1" y="856"/>
                  </a:lnTo>
                  <a:cubicBezTo>
                    <a:pt x="1" y="1141"/>
                    <a:pt x="149" y="1290"/>
                    <a:pt x="434" y="1290"/>
                  </a:cubicBezTo>
                  <a:lnTo>
                    <a:pt x="1576" y="1290"/>
                  </a:lnTo>
                  <a:cubicBezTo>
                    <a:pt x="1861" y="1290"/>
                    <a:pt x="1998" y="1141"/>
                    <a:pt x="1998" y="856"/>
                  </a:cubicBezTo>
                  <a:lnTo>
                    <a:pt x="1998" y="571"/>
                  </a:lnTo>
                  <a:cubicBezTo>
                    <a:pt x="1998" y="285"/>
                    <a:pt x="1861" y="0"/>
                    <a:pt x="157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7"/>
            <p:cNvSpPr/>
            <p:nvPr/>
          </p:nvSpPr>
          <p:spPr>
            <a:xfrm>
              <a:off x="5784693" y="4611987"/>
              <a:ext cx="161886" cy="97814"/>
            </a:xfrm>
            <a:custGeom>
              <a:rect b="b" l="l" r="r" t="t"/>
              <a:pathLst>
                <a:path extrusionOk="0" h="1290" w="2135">
                  <a:moveTo>
                    <a:pt x="423" y="0"/>
                  </a:moveTo>
                  <a:cubicBezTo>
                    <a:pt x="286" y="0"/>
                    <a:pt x="1" y="285"/>
                    <a:pt x="1" y="571"/>
                  </a:cubicBezTo>
                  <a:lnTo>
                    <a:pt x="1" y="856"/>
                  </a:lnTo>
                  <a:cubicBezTo>
                    <a:pt x="1" y="1141"/>
                    <a:pt x="286" y="1290"/>
                    <a:pt x="423" y="1290"/>
                  </a:cubicBezTo>
                  <a:lnTo>
                    <a:pt x="1713" y="1290"/>
                  </a:lnTo>
                  <a:cubicBezTo>
                    <a:pt x="1998" y="1290"/>
                    <a:pt x="2135" y="1141"/>
                    <a:pt x="2135" y="856"/>
                  </a:cubicBezTo>
                  <a:lnTo>
                    <a:pt x="2135" y="571"/>
                  </a:lnTo>
                  <a:cubicBezTo>
                    <a:pt x="2135" y="285"/>
                    <a:pt x="1998" y="0"/>
                    <a:pt x="171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7"/>
            <p:cNvSpPr/>
            <p:nvPr/>
          </p:nvSpPr>
          <p:spPr>
            <a:xfrm>
              <a:off x="5741473" y="3974227"/>
              <a:ext cx="421435" cy="501507"/>
            </a:xfrm>
            <a:custGeom>
              <a:rect b="b" l="l" r="r" t="t"/>
              <a:pathLst>
                <a:path extrusionOk="0" h="6614" w="5558">
                  <a:moveTo>
                    <a:pt x="0" y="0"/>
                  </a:moveTo>
                  <a:lnTo>
                    <a:pt x="0" y="6414"/>
                  </a:lnTo>
                  <a:cubicBezTo>
                    <a:pt x="0" y="6562"/>
                    <a:pt x="137" y="6562"/>
                    <a:pt x="137" y="6562"/>
                  </a:cubicBezTo>
                  <a:cubicBezTo>
                    <a:pt x="340" y="6457"/>
                    <a:pt x="686" y="6358"/>
                    <a:pt x="1126" y="6358"/>
                  </a:cubicBezTo>
                  <a:cubicBezTo>
                    <a:pt x="1307" y="6358"/>
                    <a:pt x="1503" y="6374"/>
                    <a:pt x="1712" y="6414"/>
                  </a:cubicBezTo>
                  <a:cubicBezTo>
                    <a:pt x="2227" y="6543"/>
                    <a:pt x="2800" y="6613"/>
                    <a:pt x="3378" y="6613"/>
                  </a:cubicBezTo>
                  <a:cubicBezTo>
                    <a:pt x="4082" y="6613"/>
                    <a:pt x="4795" y="6509"/>
                    <a:pt x="5421" y="6277"/>
                  </a:cubicBezTo>
                  <a:cubicBezTo>
                    <a:pt x="5558" y="6277"/>
                    <a:pt x="5558" y="6129"/>
                    <a:pt x="5558" y="5992"/>
                  </a:cubicBezTo>
                  <a:lnTo>
                    <a:pt x="5558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7"/>
            <p:cNvSpPr/>
            <p:nvPr/>
          </p:nvSpPr>
          <p:spPr>
            <a:xfrm>
              <a:off x="5600363" y="3724992"/>
              <a:ext cx="216405" cy="206017"/>
            </a:xfrm>
            <a:custGeom>
              <a:rect b="b" l="l" r="r" t="t"/>
              <a:pathLst>
                <a:path extrusionOk="0" h="2717" w="2854">
                  <a:moveTo>
                    <a:pt x="1" y="1"/>
                  </a:moveTo>
                  <a:lnTo>
                    <a:pt x="1" y="2717"/>
                  </a:lnTo>
                  <a:lnTo>
                    <a:pt x="2854" y="2717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7"/>
            <p:cNvSpPr/>
            <p:nvPr/>
          </p:nvSpPr>
          <p:spPr>
            <a:xfrm>
              <a:off x="5643659" y="3724992"/>
              <a:ext cx="129888" cy="162796"/>
            </a:xfrm>
            <a:custGeom>
              <a:rect b="b" l="l" r="r" t="t"/>
              <a:pathLst>
                <a:path extrusionOk="0" h="2147" w="1713">
                  <a:moveTo>
                    <a:pt x="1" y="1"/>
                  </a:moveTo>
                  <a:lnTo>
                    <a:pt x="1712" y="2146"/>
                  </a:lnTo>
                  <a:lnTo>
                    <a:pt x="1712" y="2146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5676567" y="3519128"/>
              <a:ext cx="616154" cy="494227"/>
            </a:xfrm>
            <a:custGeom>
              <a:rect b="b" l="l" r="r" t="t"/>
              <a:pathLst>
                <a:path extrusionOk="0" h="6518" w="8126">
                  <a:moveTo>
                    <a:pt x="4281" y="0"/>
                  </a:moveTo>
                  <a:cubicBezTo>
                    <a:pt x="3438" y="0"/>
                    <a:pt x="2579" y="194"/>
                    <a:pt x="1849" y="582"/>
                  </a:cubicBezTo>
                  <a:cubicBezTo>
                    <a:pt x="708" y="1152"/>
                    <a:pt x="0" y="1860"/>
                    <a:pt x="0" y="2579"/>
                  </a:cubicBezTo>
                  <a:cubicBezTo>
                    <a:pt x="0" y="3720"/>
                    <a:pt x="856" y="5283"/>
                    <a:pt x="1997" y="5854"/>
                  </a:cubicBezTo>
                  <a:cubicBezTo>
                    <a:pt x="2903" y="6257"/>
                    <a:pt x="3932" y="6517"/>
                    <a:pt x="4885" y="6517"/>
                  </a:cubicBezTo>
                  <a:cubicBezTo>
                    <a:pt x="6634" y="6517"/>
                    <a:pt x="8126" y="5639"/>
                    <a:pt x="8126" y="3149"/>
                  </a:cubicBezTo>
                  <a:cubicBezTo>
                    <a:pt x="8126" y="1050"/>
                    <a:pt x="6244" y="0"/>
                    <a:pt x="4281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7"/>
            <p:cNvSpPr/>
            <p:nvPr/>
          </p:nvSpPr>
          <p:spPr>
            <a:xfrm>
              <a:off x="5914505" y="3498276"/>
              <a:ext cx="53760" cy="86592"/>
            </a:xfrm>
            <a:custGeom>
              <a:rect b="b" l="l" r="r" t="t"/>
              <a:pathLst>
                <a:path extrusionOk="0" h="1142" w="709">
                  <a:moveTo>
                    <a:pt x="286" y="1"/>
                  </a:moveTo>
                  <a:cubicBezTo>
                    <a:pt x="1" y="1"/>
                    <a:pt x="1" y="423"/>
                    <a:pt x="1" y="423"/>
                  </a:cubicBezTo>
                  <a:lnTo>
                    <a:pt x="1" y="1142"/>
                  </a:lnTo>
                  <a:lnTo>
                    <a:pt x="708" y="1142"/>
                  </a:lnTo>
                  <a:lnTo>
                    <a:pt x="708" y="286"/>
                  </a:lnTo>
                  <a:cubicBezTo>
                    <a:pt x="708" y="286"/>
                    <a:pt x="708" y="1"/>
                    <a:pt x="286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7"/>
            <p:cNvSpPr/>
            <p:nvPr/>
          </p:nvSpPr>
          <p:spPr>
            <a:xfrm>
              <a:off x="5968189" y="3584792"/>
              <a:ext cx="43296" cy="43372"/>
            </a:xfrm>
            <a:custGeom>
              <a:rect b="b" l="l" r="r" t="t"/>
              <a:pathLst>
                <a:path extrusionOk="0" h="572" w="571">
                  <a:moveTo>
                    <a:pt x="285" y="1"/>
                  </a:moveTo>
                  <a:cubicBezTo>
                    <a:pt x="148" y="1"/>
                    <a:pt x="0" y="138"/>
                    <a:pt x="0" y="286"/>
                  </a:cubicBezTo>
                  <a:cubicBezTo>
                    <a:pt x="0" y="423"/>
                    <a:pt x="148" y="572"/>
                    <a:pt x="285" y="572"/>
                  </a:cubicBezTo>
                  <a:cubicBezTo>
                    <a:pt x="434" y="572"/>
                    <a:pt x="571" y="423"/>
                    <a:pt x="571" y="286"/>
                  </a:cubicBezTo>
                  <a:cubicBezTo>
                    <a:pt x="571" y="138"/>
                    <a:pt x="434" y="1"/>
                    <a:pt x="285" y="1"/>
                  </a:cubicBez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5989799" y="3573570"/>
              <a:ext cx="11298" cy="21686"/>
            </a:xfrm>
            <a:custGeom>
              <a:rect b="b" l="l" r="r" t="t"/>
              <a:pathLst>
                <a:path extrusionOk="0" h="286" w="149">
                  <a:moveTo>
                    <a:pt x="0" y="1"/>
                  </a:moveTo>
                  <a:lnTo>
                    <a:pt x="0" y="149"/>
                  </a:lnTo>
                  <a:lnTo>
                    <a:pt x="0" y="286"/>
                  </a:lnTo>
                  <a:cubicBezTo>
                    <a:pt x="149" y="286"/>
                    <a:pt x="149" y="149"/>
                    <a:pt x="149" y="149"/>
                  </a:cubicBezTo>
                  <a:cubicBezTo>
                    <a:pt x="149" y="149"/>
                    <a:pt x="149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7"/>
            <p:cNvSpPr/>
            <p:nvPr/>
          </p:nvSpPr>
          <p:spPr>
            <a:xfrm>
              <a:off x="6054705" y="3573570"/>
              <a:ext cx="32908" cy="86592"/>
            </a:xfrm>
            <a:custGeom>
              <a:rect b="b" l="l" r="r" t="t"/>
              <a:pathLst>
                <a:path extrusionOk="0" h="1142" w="434">
                  <a:moveTo>
                    <a:pt x="149" y="1"/>
                  </a:moveTo>
                  <a:cubicBezTo>
                    <a:pt x="149" y="1"/>
                    <a:pt x="286" y="571"/>
                    <a:pt x="0" y="1005"/>
                  </a:cubicBezTo>
                  <a:lnTo>
                    <a:pt x="286" y="1142"/>
                  </a:lnTo>
                  <a:cubicBezTo>
                    <a:pt x="434" y="571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92D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7"/>
            <p:cNvSpPr/>
            <p:nvPr/>
          </p:nvSpPr>
          <p:spPr>
            <a:xfrm>
              <a:off x="5773471" y="3515413"/>
              <a:ext cx="573768" cy="595530"/>
            </a:xfrm>
            <a:custGeom>
              <a:rect b="b" l="l" r="r" t="t"/>
              <a:pathLst>
                <a:path extrusionOk="0" h="7854" w="7567">
                  <a:moveTo>
                    <a:pt x="5810" y="1"/>
                  </a:moveTo>
                  <a:cubicBezTo>
                    <a:pt x="5070" y="1"/>
                    <a:pt x="4428" y="482"/>
                    <a:pt x="4428" y="482"/>
                  </a:cubicBezTo>
                  <a:cubicBezTo>
                    <a:pt x="4504" y="470"/>
                    <a:pt x="4573" y="465"/>
                    <a:pt x="4635" y="465"/>
                  </a:cubicBezTo>
                  <a:cubicBezTo>
                    <a:pt x="5284" y="465"/>
                    <a:pt x="5284" y="1053"/>
                    <a:pt x="5284" y="1053"/>
                  </a:cubicBezTo>
                  <a:cubicBezTo>
                    <a:pt x="4143" y="1487"/>
                    <a:pt x="4143" y="2913"/>
                    <a:pt x="4143" y="2913"/>
                  </a:cubicBezTo>
                  <a:cubicBezTo>
                    <a:pt x="4017" y="2901"/>
                    <a:pt x="3900" y="2896"/>
                    <a:pt x="3790" y="2896"/>
                  </a:cubicBezTo>
                  <a:cubicBezTo>
                    <a:pt x="2524" y="2896"/>
                    <a:pt x="2283" y="3621"/>
                    <a:pt x="2283" y="3621"/>
                  </a:cubicBezTo>
                  <a:cubicBezTo>
                    <a:pt x="2568" y="3621"/>
                    <a:pt x="2853" y="3769"/>
                    <a:pt x="2853" y="3769"/>
                  </a:cubicBezTo>
                  <a:cubicBezTo>
                    <a:pt x="2716" y="4191"/>
                    <a:pt x="2431" y="4477"/>
                    <a:pt x="1427" y="4477"/>
                  </a:cubicBezTo>
                  <a:cubicBezTo>
                    <a:pt x="286" y="4477"/>
                    <a:pt x="0" y="5332"/>
                    <a:pt x="0" y="5332"/>
                  </a:cubicBezTo>
                  <a:cubicBezTo>
                    <a:pt x="1146" y="7285"/>
                    <a:pt x="2756" y="7853"/>
                    <a:pt x="3937" y="7853"/>
                  </a:cubicBezTo>
                  <a:cubicBezTo>
                    <a:pt x="4226" y="7853"/>
                    <a:pt x="4489" y="7819"/>
                    <a:pt x="4714" y="7763"/>
                  </a:cubicBezTo>
                  <a:cubicBezTo>
                    <a:pt x="5706" y="7615"/>
                    <a:pt x="5992" y="6337"/>
                    <a:pt x="5992" y="6337"/>
                  </a:cubicBezTo>
                  <a:cubicBezTo>
                    <a:pt x="6425" y="6337"/>
                    <a:pt x="6562" y="6188"/>
                    <a:pt x="6848" y="5903"/>
                  </a:cubicBezTo>
                  <a:cubicBezTo>
                    <a:pt x="7418" y="5481"/>
                    <a:pt x="7567" y="4625"/>
                    <a:pt x="7281" y="3906"/>
                  </a:cubicBezTo>
                  <a:cubicBezTo>
                    <a:pt x="7133" y="3335"/>
                    <a:pt x="6996" y="3198"/>
                    <a:pt x="6996" y="3198"/>
                  </a:cubicBezTo>
                  <a:cubicBezTo>
                    <a:pt x="7567" y="2479"/>
                    <a:pt x="7418" y="1624"/>
                    <a:pt x="7281" y="1201"/>
                  </a:cubicBezTo>
                  <a:cubicBezTo>
                    <a:pt x="7133" y="768"/>
                    <a:pt x="6848" y="482"/>
                    <a:pt x="6562" y="197"/>
                  </a:cubicBezTo>
                  <a:cubicBezTo>
                    <a:pt x="6314" y="54"/>
                    <a:pt x="6057" y="1"/>
                    <a:pt x="581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7"/>
            <p:cNvSpPr/>
            <p:nvPr/>
          </p:nvSpPr>
          <p:spPr>
            <a:xfrm>
              <a:off x="5892895" y="3764648"/>
              <a:ext cx="151498" cy="97435"/>
            </a:xfrm>
            <a:custGeom>
              <a:rect b="b" l="l" r="r" t="t"/>
              <a:pathLst>
                <a:path extrusionOk="0" h="1285" w="1998">
                  <a:moveTo>
                    <a:pt x="981" y="1"/>
                  </a:moveTo>
                  <a:cubicBezTo>
                    <a:pt x="839" y="1"/>
                    <a:pt x="698" y="18"/>
                    <a:pt x="571" y="48"/>
                  </a:cubicBezTo>
                  <a:cubicBezTo>
                    <a:pt x="286" y="197"/>
                    <a:pt x="137" y="334"/>
                    <a:pt x="0" y="482"/>
                  </a:cubicBezTo>
                  <a:cubicBezTo>
                    <a:pt x="0" y="619"/>
                    <a:pt x="137" y="904"/>
                    <a:pt x="422" y="1053"/>
                  </a:cubicBezTo>
                  <a:cubicBezTo>
                    <a:pt x="686" y="1184"/>
                    <a:pt x="1010" y="1284"/>
                    <a:pt x="1297" y="1284"/>
                  </a:cubicBezTo>
                  <a:cubicBezTo>
                    <a:pt x="1633" y="1284"/>
                    <a:pt x="1917" y="1148"/>
                    <a:pt x="1997" y="767"/>
                  </a:cubicBezTo>
                  <a:cubicBezTo>
                    <a:pt x="1997" y="208"/>
                    <a:pt x="1480" y="1"/>
                    <a:pt x="981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7"/>
            <p:cNvSpPr/>
            <p:nvPr/>
          </p:nvSpPr>
          <p:spPr>
            <a:xfrm>
              <a:off x="5936115" y="3811507"/>
              <a:ext cx="86668" cy="32605"/>
            </a:xfrm>
            <a:custGeom>
              <a:rect b="b" l="l" r="r" t="t"/>
              <a:pathLst>
                <a:path extrusionOk="0" h="430" w="1143">
                  <a:moveTo>
                    <a:pt x="1142" y="1"/>
                  </a:moveTo>
                  <a:lnTo>
                    <a:pt x="1" y="149"/>
                  </a:lnTo>
                  <a:cubicBezTo>
                    <a:pt x="251" y="356"/>
                    <a:pt x="453" y="429"/>
                    <a:pt x="613" y="429"/>
                  </a:cubicBezTo>
                  <a:cubicBezTo>
                    <a:pt x="999" y="429"/>
                    <a:pt x="1142" y="1"/>
                    <a:pt x="1142" y="1"/>
                  </a:cubicBez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7"/>
            <p:cNvSpPr/>
            <p:nvPr/>
          </p:nvSpPr>
          <p:spPr>
            <a:xfrm>
              <a:off x="3058946" y="3646816"/>
              <a:ext cx="1016813" cy="921956"/>
            </a:xfrm>
            <a:custGeom>
              <a:rect b="b" l="l" r="r" t="t"/>
              <a:pathLst>
                <a:path extrusionOk="0" h="12159" w="13410">
                  <a:moveTo>
                    <a:pt x="8718" y="1"/>
                  </a:moveTo>
                  <a:cubicBezTo>
                    <a:pt x="6176" y="1"/>
                    <a:pt x="2442" y="885"/>
                    <a:pt x="1278" y="1180"/>
                  </a:cubicBezTo>
                  <a:lnTo>
                    <a:pt x="1142" y="1180"/>
                  </a:lnTo>
                  <a:cubicBezTo>
                    <a:pt x="856" y="1317"/>
                    <a:pt x="708" y="1465"/>
                    <a:pt x="571" y="1751"/>
                  </a:cubicBezTo>
                  <a:cubicBezTo>
                    <a:pt x="0" y="2321"/>
                    <a:pt x="571" y="3463"/>
                    <a:pt x="571" y="3463"/>
                  </a:cubicBezTo>
                  <a:cubicBezTo>
                    <a:pt x="708" y="4318"/>
                    <a:pt x="993" y="5026"/>
                    <a:pt x="1278" y="6738"/>
                  </a:cubicBezTo>
                  <a:cubicBezTo>
                    <a:pt x="1849" y="9739"/>
                    <a:pt x="2283" y="12159"/>
                    <a:pt x="2283" y="12159"/>
                  </a:cubicBezTo>
                  <a:lnTo>
                    <a:pt x="3709" y="11451"/>
                  </a:lnTo>
                  <a:cubicBezTo>
                    <a:pt x="3709" y="11451"/>
                    <a:pt x="3709" y="9169"/>
                    <a:pt x="3995" y="7879"/>
                  </a:cubicBezTo>
                  <a:cubicBezTo>
                    <a:pt x="4280" y="6601"/>
                    <a:pt x="3995" y="4889"/>
                    <a:pt x="3561" y="3748"/>
                  </a:cubicBezTo>
                  <a:lnTo>
                    <a:pt x="3561" y="3748"/>
                  </a:lnTo>
                  <a:cubicBezTo>
                    <a:pt x="4624" y="3861"/>
                    <a:pt x="6944" y="4563"/>
                    <a:pt x="9005" y="4563"/>
                  </a:cubicBezTo>
                  <a:cubicBezTo>
                    <a:pt x="9444" y="4563"/>
                    <a:pt x="9871" y="4531"/>
                    <a:pt x="10271" y="4455"/>
                  </a:cubicBezTo>
                  <a:cubicBezTo>
                    <a:pt x="13410" y="3748"/>
                    <a:pt x="11127" y="746"/>
                    <a:pt x="11127" y="746"/>
                  </a:cubicBezTo>
                  <a:cubicBezTo>
                    <a:pt x="10853" y="198"/>
                    <a:pt x="9918" y="1"/>
                    <a:pt x="8718" y="1"/>
                  </a:cubicBez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7"/>
            <p:cNvSpPr/>
            <p:nvPr/>
          </p:nvSpPr>
          <p:spPr>
            <a:xfrm>
              <a:off x="2907524" y="4601599"/>
              <a:ext cx="519250" cy="118590"/>
            </a:xfrm>
            <a:custGeom>
              <a:rect b="b" l="l" r="r" t="t"/>
              <a:pathLst>
                <a:path extrusionOk="0" h="1564" w="6848">
                  <a:moveTo>
                    <a:pt x="1564" y="0"/>
                  </a:moveTo>
                  <a:cubicBezTo>
                    <a:pt x="993" y="137"/>
                    <a:pt x="571" y="422"/>
                    <a:pt x="285" y="856"/>
                  </a:cubicBezTo>
                  <a:cubicBezTo>
                    <a:pt x="137" y="993"/>
                    <a:pt x="137" y="1278"/>
                    <a:pt x="0" y="1564"/>
                  </a:cubicBezTo>
                  <a:lnTo>
                    <a:pt x="6847" y="1564"/>
                  </a:lnTo>
                  <a:lnTo>
                    <a:pt x="6847" y="856"/>
                  </a:lnTo>
                  <a:lnTo>
                    <a:pt x="2283" y="856"/>
                  </a:lnTo>
                  <a:cubicBezTo>
                    <a:pt x="1997" y="137"/>
                    <a:pt x="1564" y="0"/>
                    <a:pt x="1564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7"/>
            <p:cNvSpPr/>
            <p:nvPr/>
          </p:nvSpPr>
          <p:spPr>
            <a:xfrm>
              <a:off x="3026038" y="4503785"/>
              <a:ext cx="400735" cy="162796"/>
            </a:xfrm>
            <a:custGeom>
              <a:rect b="b" l="l" r="r" t="t"/>
              <a:pathLst>
                <a:path extrusionOk="0" h="2147" w="5285">
                  <a:moveTo>
                    <a:pt x="2568" y="1"/>
                  </a:moveTo>
                  <a:lnTo>
                    <a:pt x="1576" y="571"/>
                  </a:lnTo>
                  <a:lnTo>
                    <a:pt x="2146" y="857"/>
                  </a:lnTo>
                  <a:lnTo>
                    <a:pt x="1998" y="1005"/>
                  </a:lnTo>
                  <a:lnTo>
                    <a:pt x="1427" y="720"/>
                  </a:lnTo>
                  <a:lnTo>
                    <a:pt x="1005" y="857"/>
                  </a:lnTo>
                  <a:cubicBezTo>
                    <a:pt x="1427" y="1005"/>
                    <a:pt x="1576" y="1142"/>
                    <a:pt x="1576" y="1142"/>
                  </a:cubicBezTo>
                  <a:lnTo>
                    <a:pt x="1427" y="1290"/>
                  </a:lnTo>
                  <a:cubicBezTo>
                    <a:pt x="1427" y="1290"/>
                    <a:pt x="1290" y="1005"/>
                    <a:pt x="857" y="1005"/>
                  </a:cubicBezTo>
                  <a:lnTo>
                    <a:pt x="1" y="1290"/>
                  </a:lnTo>
                  <a:cubicBezTo>
                    <a:pt x="1" y="1290"/>
                    <a:pt x="434" y="1427"/>
                    <a:pt x="720" y="2146"/>
                  </a:cubicBezTo>
                  <a:lnTo>
                    <a:pt x="5284" y="2146"/>
                  </a:lnTo>
                  <a:lnTo>
                    <a:pt x="4851" y="434"/>
                  </a:lnTo>
                  <a:cubicBezTo>
                    <a:pt x="4851" y="434"/>
                    <a:pt x="4566" y="571"/>
                    <a:pt x="3858" y="571"/>
                  </a:cubicBezTo>
                  <a:cubicBezTo>
                    <a:pt x="3287" y="571"/>
                    <a:pt x="2568" y="1"/>
                    <a:pt x="2568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7"/>
            <p:cNvSpPr/>
            <p:nvPr/>
          </p:nvSpPr>
          <p:spPr>
            <a:xfrm>
              <a:off x="3090944" y="4568691"/>
              <a:ext cx="54594" cy="32984"/>
            </a:xfrm>
            <a:custGeom>
              <a:rect b="b" l="l" r="r" t="t"/>
              <a:pathLst>
                <a:path extrusionOk="0" h="435" w="720">
                  <a:moveTo>
                    <a:pt x="149" y="1"/>
                  </a:moveTo>
                  <a:lnTo>
                    <a:pt x="1" y="149"/>
                  </a:lnTo>
                  <a:cubicBezTo>
                    <a:pt x="434" y="149"/>
                    <a:pt x="571" y="434"/>
                    <a:pt x="571" y="434"/>
                  </a:cubicBezTo>
                  <a:lnTo>
                    <a:pt x="720" y="286"/>
                  </a:lnTo>
                  <a:cubicBezTo>
                    <a:pt x="720" y="286"/>
                    <a:pt x="571" y="149"/>
                    <a:pt x="149" y="1"/>
                  </a:cubicBez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3134240" y="4547081"/>
              <a:ext cx="54594" cy="32908"/>
            </a:xfrm>
            <a:custGeom>
              <a:rect b="b" l="l" r="r" t="t"/>
              <a:pathLst>
                <a:path extrusionOk="0" h="434" w="720">
                  <a:moveTo>
                    <a:pt x="149" y="0"/>
                  </a:moveTo>
                  <a:lnTo>
                    <a:pt x="0" y="149"/>
                  </a:lnTo>
                  <a:lnTo>
                    <a:pt x="571" y="434"/>
                  </a:lnTo>
                  <a:lnTo>
                    <a:pt x="719" y="28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3545210" y="3541572"/>
              <a:ext cx="1016889" cy="486342"/>
            </a:xfrm>
            <a:custGeom>
              <a:rect b="b" l="l" r="r" t="t"/>
              <a:pathLst>
                <a:path extrusionOk="0" h="6414" w="13411">
                  <a:moveTo>
                    <a:pt x="13410" y="0"/>
                  </a:moveTo>
                  <a:lnTo>
                    <a:pt x="6141" y="423"/>
                  </a:lnTo>
                  <a:lnTo>
                    <a:pt x="1" y="708"/>
                  </a:lnTo>
                  <a:cubicBezTo>
                    <a:pt x="286" y="2568"/>
                    <a:pt x="1291" y="5843"/>
                    <a:pt x="1427" y="5992"/>
                  </a:cubicBezTo>
                  <a:lnTo>
                    <a:pt x="4281" y="5843"/>
                  </a:lnTo>
                  <a:lnTo>
                    <a:pt x="6997" y="5992"/>
                  </a:lnTo>
                  <a:lnTo>
                    <a:pt x="9279" y="6277"/>
                  </a:lnTo>
                  <a:cubicBezTo>
                    <a:pt x="10135" y="6414"/>
                    <a:pt x="11128" y="6414"/>
                    <a:pt x="11984" y="6414"/>
                  </a:cubicBezTo>
                  <a:lnTo>
                    <a:pt x="13410" y="6277"/>
                  </a:lnTo>
                  <a:lnTo>
                    <a:pt x="13410" y="0"/>
                  </a:lnTo>
                  <a:close/>
                </a:path>
              </a:pathLst>
            </a:custGeom>
            <a:solidFill>
              <a:srgbClr val="E1B2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5535533" y="3714604"/>
              <a:ext cx="119424" cy="238090"/>
            </a:xfrm>
            <a:custGeom>
              <a:rect b="b" l="l" r="r" t="t"/>
              <a:pathLst>
                <a:path extrusionOk="0" h="3140" w="1575">
                  <a:moveTo>
                    <a:pt x="856" y="1"/>
                  </a:moveTo>
                  <a:cubicBezTo>
                    <a:pt x="856" y="1"/>
                    <a:pt x="0" y="286"/>
                    <a:pt x="0" y="1564"/>
                  </a:cubicBezTo>
                  <a:cubicBezTo>
                    <a:pt x="0" y="2705"/>
                    <a:pt x="1141" y="3139"/>
                    <a:pt x="1141" y="3139"/>
                  </a:cubicBezTo>
                  <a:cubicBezTo>
                    <a:pt x="1290" y="2991"/>
                    <a:pt x="1575" y="2283"/>
                    <a:pt x="1575" y="1427"/>
                  </a:cubicBezTo>
                  <a:cubicBezTo>
                    <a:pt x="1575" y="708"/>
                    <a:pt x="856" y="1"/>
                    <a:pt x="856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7"/>
            <p:cNvSpPr/>
            <p:nvPr/>
          </p:nvSpPr>
          <p:spPr>
            <a:xfrm>
              <a:off x="5525145" y="3681772"/>
              <a:ext cx="96980" cy="292533"/>
            </a:xfrm>
            <a:custGeom>
              <a:rect b="b" l="l" r="r" t="t"/>
              <a:pathLst>
                <a:path extrusionOk="0" h="3858" w="1279">
                  <a:moveTo>
                    <a:pt x="571" y="0"/>
                  </a:moveTo>
                  <a:cubicBezTo>
                    <a:pt x="422" y="285"/>
                    <a:pt x="0" y="1004"/>
                    <a:pt x="0" y="1997"/>
                  </a:cubicBezTo>
                  <a:cubicBezTo>
                    <a:pt x="0" y="2716"/>
                    <a:pt x="422" y="3424"/>
                    <a:pt x="856" y="3857"/>
                  </a:cubicBezTo>
                  <a:cubicBezTo>
                    <a:pt x="993" y="3709"/>
                    <a:pt x="1141" y="3572"/>
                    <a:pt x="1278" y="3572"/>
                  </a:cubicBezTo>
                  <a:cubicBezTo>
                    <a:pt x="1278" y="3572"/>
                    <a:pt x="422" y="2853"/>
                    <a:pt x="422" y="1860"/>
                  </a:cubicBezTo>
                  <a:cubicBezTo>
                    <a:pt x="422" y="1004"/>
                    <a:pt x="993" y="434"/>
                    <a:pt x="993" y="43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7"/>
            <p:cNvSpPr/>
            <p:nvPr/>
          </p:nvSpPr>
          <p:spPr>
            <a:xfrm>
              <a:off x="4183881" y="3541572"/>
              <a:ext cx="432733" cy="205182"/>
            </a:xfrm>
            <a:custGeom>
              <a:rect b="b" l="l" r="r" t="t"/>
              <a:pathLst>
                <a:path extrusionOk="0" h="2706" w="5707">
                  <a:moveTo>
                    <a:pt x="5706" y="0"/>
                  </a:moveTo>
                  <a:lnTo>
                    <a:pt x="2705" y="137"/>
                  </a:lnTo>
                  <a:lnTo>
                    <a:pt x="0" y="2705"/>
                  </a:lnTo>
                  <a:lnTo>
                    <a:pt x="5706" y="1849"/>
                  </a:lnTo>
                  <a:lnTo>
                    <a:pt x="5706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3145462" y="3715134"/>
              <a:ext cx="1005591" cy="929766"/>
            </a:xfrm>
            <a:custGeom>
              <a:rect b="b" l="l" r="r" t="t"/>
              <a:pathLst>
                <a:path extrusionOk="0" h="12262" w="13262">
                  <a:moveTo>
                    <a:pt x="8382" y="0"/>
                  </a:moveTo>
                  <a:cubicBezTo>
                    <a:pt x="5861" y="0"/>
                    <a:pt x="2321" y="848"/>
                    <a:pt x="1279" y="1135"/>
                  </a:cubicBezTo>
                  <a:cubicBezTo>
                    <a:pt x="1142" y="1135"/>
                    <a:pt x="1142" y="1272"/>
                    <a:pt x="993" y="1272"/>
                  </a:cubicBezTo>
                  <a:cubicBezTo>
                    <a:pt x="708" y="1420"/>
                    <a:pt x="708" y="1557"/>
                    <a:pt x="423" y="1843"/>
                  </a:cubicBezTo>
                  <a:cubicBezTo>
                    <a:pt x="1" y="2276"/>
                    <a:pt x="423" y="3554"/>
                    <a:pt x="423" y="3554"/>
                  </a:cubicBezTo>
                  <a:cubicBezTo>
                    <a:pt x="571" y="4410"/>
                    <a:pt x="856" y="5129"/>
                    <a:pt x="1279" y="6841"/>
                  </a:cubicBezTo>
                  <a:cubicBezTo>
                    <a:pt x="1712" y="9694"/>
                    <a:pt x="2135" y="12262"/>
                    <a:pt x="2135" y="12262"/>
                  </a:cubicBezTo>
                  <a:lnTo>
                    <a:pt x="3846" y="11406"/>
                  </a:lnTo>
                  <a:cubicBezTo>
                    <a:pt x="3846" y="11406"/>
                    <a:pt x="3709" y="9260"/>
                    <a:pt x="3846" y="7982"/>
                  </a:cubicBezTo>
                  <a:cubicBezTo>
                    <a:pt x="4132" y="6556"/>
                    <a:pt x="3846" y="4844"/>
                    <a:pt x="3424" y="3840"/>
                  </a:cubicBezTo>
                  <a:lnTo>
                    <a:pt x="3424" y="3840"/>
                  </a:lnTo>
                  <a:cubicBezTo>
                    <a:pt x="4481" y="3962"/>
                    <a:pt x="6810" y="4662"/>
                    <a:pt x="8875" y="4662"/>
                  </a:cubicBezTo>
                  <a:cubicBezTo>
                    <a:pt x="9307" y="4662"/>
                    <a:pt x="9728" y="4632"/>
                    <a:pt x="10123" y="4559"/>
                  </a:cubicBezTo>
                  <a:cubicBezTo>
                    <a:pt x="13261" y="3840"/>
                    <a:pt x="10979" y="850"/>
                    <a:pt x="10979" y="850"/>
                  </a:cubicBezTo>
                  <a:cubicBezTo>
                    <a:pt x="10690" y="221"/>
                    <a:pt x="9668" y="0"/>
                    <a:pt x="8382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3599728" y="3638476"/>
              <a:ext cx="1016889" cy="487251"/>
            </a:xfrm>
            <a:custGeom>
              <a:rect b="b" l="l" r="r" t="t"/>
              <a:pathLst>
                <a:path extrusionOk="0" h="6426" w="13411">
                  <a:moveTo>
                    <a:pt x="13410" y="1"/>
                  </a:moveTo>
                  <a:lnTo>
                    <a:pt x="6129" y="434"/>
                  </a:lnTo>
                  <a:lnTo>
                    <a:pt x="1" y="719"/>
                  </a:lnTo>
                  <a:cubicBezTo>
                    <a:pt x="286" y="2568"/>
                    <a:pt x="1279" y="5855"/>
                    <a:pt x="1427" y="5992"/>
                  </a:cubicBezTo>
                  <a:lnTo>
                    <a:pt x="4280" y="5855"/>
                  </a:lnTo>
                  <a:lnTo>
                    <a:pt x="6985" y="5992"/>
                  </a:lnTo>
                  <a:lnTo>
                    <a:pt x="9268" y="6277"/>
                  </a:lnTo>
                  <a:cubicBezTo>
                    <a:pt x="10124" y="6426"/>
                    <a:pt x="11128" y="6426"/>
                    <a:pt x="11984" y="6426"/>
                  </a:cubicBezTo>
                  <a:lnTo>
                    <a:pt x="13410" y="6277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2961132" y="4655207"/>
              <a:ext cx="519325" cy="108278"/>
            </a:xfrm>
            <a:custGeom>
              <a:rect b="b" l="l" r="r" t="t"/>
              <a:pathLst>
                <a:path extrusionOk="0" h="1428" w="6849">
                  <a:moveTo>
                    <a:pt x="1576" y="1"/>
                  </a:moveTo>
                  <a:cubicBezTo>
                    <a:pt x="1005" y="1"/>
                    <a:pt x="571" y="286"/>
                    <a:pt x="286" y="720"/>
                  </a:cubicBezTo>
                  <a:cubicBezTo>
                    <a:pt x="149" y="1005"/>
                    <a:pt x="149" y="1142"/>
                    <a:pt x="1" y="1427"/>
                  </a:cubicBezTo>
                  <a:lnTo>
                    <a:pt x="6848" y="1427"/>
                  </a:lnTo>
                  <a:lnTo>
                    <a:pt x="6848" y="720"/>
                  </a:lnTo>
                  <a:lnTo>
                    <a:pt x="2283" y="720"/>
                  </a:lnTo>
                  <a:cubicBezTo>
                    <a:pt x="1998" y="149"/>
                    <a:pt x="1576" y="1"/>
                    <a:pt x="1576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3080556" y="4547081"/>
              <a:ext cx="399901" cy="162720"/>
            </a:xfrm>
            <a:custGeom>
              <a:rect b="b" l="l" r="r" t="t"/>
              <a:pathLst>
                <a:path extrusionOk="0" h="2146" w="5274">
                  <a:moveTo>
                    <a:pt x="2568" y="0"/>
                  </a:moveTo>
                  <a:lnTo>
                    <a:pt x="1564" y="571"/>
                  </a:lnTo>
                  <a:cubicBezTo>
                    <a:pt x="1849" y="719"/>
                    <a:pt x="1998" y="1005"/>
                    <a:pt x="2135" y="1005"/>
                  </a:cubicBezTo>
                  <a:lnTo>
                    <a:pt x="1998" y="1005"/>
                  </a:lnTo>
                  <a:lnTo>
                    <a:pt x="1427" y="719"/>
                  </a:lnTo>
                  <a:lnTo>
                    <a:pt x="993" y="856"/>
                  </a:lnTo>
                  <a:cubicBezTo>
                    <a:pt x="1427" y="1005"/>
                    <a:pt x="1564" y="1141"/>
                    <a:pt x="1564" y="1141"/>
                  </a:cubicBezTo>
                  <a:lnTo>
                    <a:pt x="1427" y="1290"/>
                  </a:lnTo>
                  <a:cubicBezTo>
                    <a:pt x="1427" y="1290"/>
                    <a:pt x="1279" y="1141"/>
                    <a:pt x="857" y="1005"/>
                  </a:cubicBezTo>
                  <a:lnTo>
                    <a:pt x="1" y="1427"/>
                  </a:lnTo>
                  <a:cubicBezTo>
                    <a:pt x="1" y="1427"/>
                    <a:pt x="423" y="1575"/>
                    <a:pt x="708" y="2146"/>
                  </a:cubicBezTo>
                  <a:lnTo>
                    <a:pt x="5273" y="2146"/>
                  </a:lnTo>
                  <a:lnTo>
                    <a:pt x="4851" y="434"/>
                  </a:lnTo>
                  <a:cubicBezTo>
                    <a:pt x="4851" y="434"/>
                    <a:pt x="4565" y="571"/>
                    <a:pt x="3847" y="571"/>
                  </a:cubicBezTo>
                  <a:cubicBezTo>
                    <a:pt x="3276" y="571"/>
                    <a:pt x="2568" y="0"/>
                    <a:pt x="256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3145462" y="4611987"/>
              <a:ext cx="53760" cy="32908"/>
            </a:xfrm>
            <a:custGeom>
              <a:rect b="b" l="l" r="r" t="t"/>
              <a:pathLst>
                <a:path extrusionOk="0" h="434" w="709">
                  <a:moveTo>
                    <a:pt x="137" y="0"/>
                  </a:moveTo>
                  <a:lnTo>
                    <a:pt x="1" y="149"/>
                  </a:lnTo>
                  <a:cubicBezTo>
                    <a:pt x="423" y="285"/>
                    <a:pt x="571" y="434"/>
                    <a:pt x="571" y="434"/>
                  </a:cubicBezTo>
                  <a:lnTo>
                    <a:pt x="708" y="285"/>
                  </a:lnTo>
                  <a:cubicBezTo>
                    <a:pt x="708" y="285"/>
                    <a:pt x="571" y="149"/>
                    <a:pt x="137" y="0"/>
                  </a:cubicBez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3188758" y="4590301"/>
              <a:ext cx="53684" cy="32984"/>
            </a:xfrm>
            <a:custGeom>
              <a:rect b="b" l="l" r="r" t="t"/>
              <a:pathLst>
                <a:path extrusionOk="0" h="435" w="708">
                  <a:moveTo>
                    <a:pt x="137" y="1"/>
                  </a:moveTo>
                  <a:lnTo>
                    <a:pt x="0" y="149"/>
                  </a:lnTo>
                  <a:lnTo>
                    <a:pt x="571" y="435"/>
                  </a:lnTo>
                  <a:lnTo>
                    <a:pt x="708" y="435"/>
                  </a:lnTo>
                  <a:cubicBezTo>
                    <a:pt x="571" y="435"/>
                    <a:pt x="422" y="149"/>
                    <a:pt x="137" y="1"/>
                  </a:cubicBez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5102801" y="2676263"/>
              <a:ext cx="400735" cy="1352339"/>
            </a:xfrm>
            <a:custGeom>
              <a:rect b="b" l="l" r="r" t="t"/>
              <a:pathLst>
                <a:path extrusionOk="0" h="17835" w="5285">
                  <a:moveTo>
                    <a:pt x="1005" y="0"/>
                  </a:moveTo>
                  <a:cubicBezTo>
                    <a:pt x="1005" y="0"/>
                    <a:pt x="1005" y="993"/>
                    <a:pt x="572" y="2705"/>
                  </a:cubicBezTo>
                  <a:cubicBezTo>
                    <a:pt x="149" y="4280"/>
                    <a:pt x="1" y="5421"/>
                    <a:pt x="149" y="6414"/>
                  </a:cubicBezTo>
                  <a:cubicBezTo>
                    <a:pt x="149" y="7418"/>
                    <a:pt x="149" y="10556"/>
                    <a:pt x="286" y="11412"/>
                  </a:cubicBezTo>
                  <a:cubicBezTo>
                    <a:pt x="572" y="12268"/>
                    <a:pt x="720" y="12691"/>
                    <a:pt x="572" y="14688"/>
                  </a:cubicBezTo>
                  <a:cubicBezTo>
                    <a:pt x="572" y="16198"/>
                    <a:pt x="1097" y="17835"/>
                    <a:pt x="2398" y="17835"/>
                  </a:cubicBezTo>
                  <a:cubicBezTo>
                    <a:pt x="2454" y="17835"/>
                    <a:pt x="2510" y="17832"/>
                    <a:pt x="2569" y="17826"/>
                  </a:cubicBezTo>
                  <a:cubicBezTo>
                    <a:pt x="4144" y="17689"/>
                    <a:pt x="5285" y="16548"/>
                    <a:pt x="4280" y="13980"/>
                  </a:cubicBezTo>
                  <a:cubicBezTo>
                    <a:pt x="4280" y="13124"/>
                    <a:pt x="3288" y="10979"/>
                    <a:pt x="3288" y="10979"/>
                  </a:cubicBezTo>
                  <a:cubicBezTo>
                    <a:pt x="3425" y="10123"/>
                    <a:pt x="2283" y="7418"/>
                    <a:pt x="1998" y="6699"/>
                  </a:cubicBezTo>
                  <a:lnTo>
                    <a:pt x="1998" y="6562"/>
                  </a:lnTo>
                  <a:cubicBezTo>
                    <a:pt x="2283" y="5843"/>
                    <a:pt x="2432" y="3709"/>
                    <a:pt x="2432" y="2420"/>
                  </a:cubicBezTo>
                  <a:cubicBezTo>
                    <a:pt x="2283" y="993"/>
                    <a:pt x="2569" y="137"/>
                    <a:pt x="2569" y="137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4518723" y="3541572"/>
              <a:ext cx="1071331" cy="594544"/>
            </a:xfrm>
            <a:custGeom>
              <a:rect b="b" l="l" r="r" t="t"/>
              <a:pathLst>
                <a:path extrusionOk="0" h="7841" w="14129">
                  <a:moveTo>
                    <a:pt x="1005" y="0"/>
                  </a:moveTo>
                  <a:cubicBezTo>
                    <a:pt x="1005" y="0"/>
                    <a:pt x="1" y="1142"/>
                    <a:pt x="1" y="3709"/>
                  </a:cubicBezTo>
                  <a:cubicBezTo>
                    <a:pt x="149" y="6414"/>
                    <a:pt x="1290" y="7840"/>
                    <a:pt x="1290" y="7840"/>
                  </a:cubicBezTo>
                  <a:lnTo>
                    <a:pt x="7989" y="7555"/>
                  </a:lnTo>
                  <a:lnTo>
                    <a:pt x="8845" y="7418"/>
                  </a:lnTo>
                  <a:cubicBezTo>
                    <a:pt x="10705" y="7418"/>
                    <a:pt x="12554" y="6848"/>
                    <a:pt x="14129" y="5706"/>
                  </a:cubicBezTo>
                  <a:cubicBezTo>
                    <a:pt x="13695" y="5273"/>
                    <a:pt x="13273" y="4565"/>
                    <a:pt x="13273" y="3846"/>
                  </a:cubicBezTo>
                  <a:cubicBezTo>
                    <a:pt x="13273" y="2853"/>
                    <a:pt x="13695" y="2134"/>
                    <a:pt x="13844" y="1849"/>
                  </a:cubicBezTo>
                  <a:cubicBezTo>
                    <a:pt x="12702" y="856"/>
                    <a:pt x="11276" y="137"/>
                    <a:pt x="970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7"/>
            <p:cNvSpPr/>
            <p:nvPr/>
          </p:nvSpPr>
          <p:spPr>
            <a:xfrm>
              <a:off x="5189393" y="2340512"/>
              <a:ext cx="234678" cy="432733"/>
            </a:xfrm>
            <a:custGeom>
              <a:rect b="b" l="l" r="r" t="t"/>
              <a:pathLst>
                <a:path extrusionOk="0" h="5707" w="3095">
                  <a:moveTo>
                    <a:pt x="1712" y="0"/>
                  </a:moveTo>
                  <a:cubicBezTo>
                    <a:pt x="1427" y="0"/>
                    <a:pt x="1290" y="149"/>
                    <a:pt x="1290" y="1005"/>
                  </a:cubicBezTo>
                  <a:lnTo>
                    <a:pt x="1004" y="2716"/>
                  </a:lnTo>
                  <a:cubicBezTo>
                    <a:pt x="1004" y="2716"/>
                    <a:pt x="1141" y="434"/>
                    <a:pt x="1004" y="286"/>
                  </a:cubicBezTo>
                  <a:cubicBezTo>
                    <a:pt x="1004" y="217"/>
                    <a:pt x="933" y="74"/>
                    <a:pt x="862" y="74"/>
                  </a:cubicBezTo>
                  <a:cubicBezTo>
                    <a:pt x="790" y="74"/>
                    <a:pt x="719" y="217"/>
                    <a:pt x="719" y="719"/>
                  </a:cubicBezTo>
                  <a:cubicBezTo>
                    <a:pt x="571" y="1575"/>
                    <a:pt x="571" y="2716"/>
                    <a:pt x="571" y="2716"/>
                  </a:cubicBezTo>
                  <a:cubicBezTo>
                    <a:pt x="571" y="2716"/>
                    <a:pt x="571" y="856"/>
                    <a:pt x="285" y="856"/>
                  </a:cubicBezTo>
                  <a:cubicBezTo>
                    <a:pt x="0" y="856"/>
                    <a:pt x="148" y="1712"/>
                    <a:pt x="148" y="2853"/>
                  </a:cubicBezTo>
                  <a:cubicBezTo>
                    <a:pt x="148" y="4143"/>
                    <a:pt x="285" y="3995"/>
                    <a:pt x="434" y="4428"/>
                  </a:cubicBezTo>
                  <a:cubicBezTo>
                    <a:pt x="434" y="4713"/>
                    <a:pt x="285" y="5569"/>
                    <a:pt x="285" y="5569"/>
                  </a:cubicBezTo>
                  <a:lnTo>
                    <a:pt x="1712" y="5706"/>
                  </a:lnTo>
                  <a:cubicBezTo>
                    <a:pt x="1712" y="5706"/>
                    <a:pt x="1860" y="4999"/>
                    <a:pt x="1997" y="4428"/>
                  </a:cubicBezTo>
                  <a:cubicBezTo>
                    <a:pt x="2146" y="4143"/>
                    <a:pt x="2283" y="3995"/>
                    <a:pt x="2431" y="3287"/>
                  </a:cubicBezTo>
                  <a:cubicBezTo>
                    <a:pt x="2716" y="2568"/>
                    <a:pt x="2853" y="2568"/>
                    <a:pt x="3002" y="2283"/>
                  </a:cubicBezTo>
                  <a:cubicBezTo>
                    <a:pt x="3094" y="2190"/>
                    <a:pt x="2930" y="1897"/>
                    <a:pt x="2725" y="1897"/>
                  </a:cubicBezTo>
                  <a:cubicBezTo>
                    <a:pt x="2628" y="1897"/>
                    <a:pt x="2523" y="1962"/>
                    <a:pt x="2431" y="2146"/>
                  </a:cubicBezTo>
                  <a:cubicBezTo>
                    <a:pt x="1997" y="2853"/>
                    <a:pt x="1860" y="3002"/>
                    <a:pt x="1860" y="3002"/>
                  </a:cubicBezTo>
                  <a:cubicBezTo>
                    <a:pt x="1860" y="3002"/>
                    <a:pt x="2146" y="1997"/>
                    <a:pt x="2283" y="1427"/>
                  </a:cubicBezTo>
                  <a:cubicBezTo>
                    <a:pt x="2431" y="856"/>
                    <a:pt x="2431" y="434"/>
                    <a:pt x="2146" y="434"/>
                  </a:cubicBezTo>
                  <a:cubicBezTo>
                    <a:pt x="1997" y="434"/>
                    <a:pt x="1997" y="571"/>
                    <a:pt x="1860" y="1290"/>
                  </a:cubicBezTo>
                  <a:cubicBezTo>
                    <a:pt x="1712" y="1997"/>
                    <a:pt x="1427" y="2853"/>
                    <a:pt x="1427" y="2853"/>
                  </a:cubicBezTo>
                  <a:cubicBezTo>
                    <a:pt x="1427" y="2853"/>
                    <a:pt x="1997" y="149"/>
                    <a:pt x="1712" y="0"/>
                  </a:cubicBezTo>
                  <a:close/>
                </a:path>
              </a:pathLst>
            </a:custGeom>
            <a:solidFill>
              <a:srgbClr val="BD9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7"/>
            <p:cNvSpPr/>
            <p:nvPr/>
          </p:nvSpPr>
          <p:spPr>
            <a:xfrm>
              <a:off x="5146097" y="2676263"/>
              <a:ext cx="400735" cy="1352339"/>
            </a:xfrm>
            <a:custGeom>
              <a:rect b="b" l="l" r="r" t="t"/>
              <a:pathLst>
                <a:path extrusionOk="0" h="17835" w="5285">
                  <a:moveTo>
                    <a:pt x="1005" y="0"/>
                  </a:moveTo>
                  <a:cubicBezTo>
                    <a:pt x="1005" y="0"/>
                    <a:pt x="1005" y="993"/>
                    <a:pt x="434" y="2705"/>
                  </a:cubicBezTo>
                  <a:cubicBezTo>
                    <a:pt x="149" y="4280"/>
                    <a:pt x="1" y="5421"/>
                    <a:pt x="149" y="6414"/>
                  </a:cubicBezTo>
                  <a:cubicBezTo>
                    <a:pt x="149" y="7418"/>
                    <a:pt x="149" y="10556"/>
                    <a:pt x="286" y="11412"/>
                  </a:cubicBezTo>
                  <a:cubicBezTo>
                    <a:pt x="571" y="12268"/>
                    <a:pt x="719" y="12691"/>
                    <a:pt x="571" y="14688"/>
                  </a:cubicBezTo>
                  <a:cubicBezTo>
                    <a:pt x="571" y="16198"/>
                    <a:pt x="1096" y="17835"/>
                    <a:pt x="2398" y="17835"/>
                  </a:cubicBezTo>
                  <a:cubicBezTo>
                    <a:pt x="2453" y="17835"/>
                    <a:pt x="2510" y="17832"/>
                    <a:pt x="2568" y="17826"/>
                  </a:cubicBezTo>
                  <a:cubicBezTo>
                    <a:pt x="4143" y="17689"/>
                    <a:pt x="5284" y="16548"/>
                    <a:pt x="4280" y="13980"/>
                  </a:cubicBezTo>
                  <a:cubicBezTo>
                    <a:pt x="4280" y="13124"/>
                    <a:pt x="3287" y="10979"/>
                    <a:pt x="3287" y="10979"/>
                  </a:cubicBezTo>
                  <a:cubicBezTo>
                    <a:pt x="3424" y="10123"/>
                    <a:pt x="2283" y="7418"/>
                    <a:pt x="1998" y="6699"/>
                  </a:cubicBezTo>
                  <a:lnTo>
                    <a:pt x="1998" y="6562"/>
                  </a:lnTo>
                  <a:cubicBezTo>
                    <a:pt x="2283" y="5843"/>
                    <a:pt x="2431" y="3709"/>
                    <a:pt x="2431" y="2420"/>
                  </a:cubicBezTo>
                  <a:cubicBezTo>
                    <a:pt x="2283" y="993"/>
                    <a:pt x="2431" y="137"/>
                    <a:pt x="2431" y="137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4929769" y="2210700"/>
              <a:ext cx="735578" cy="735578"/>
            </a:xfrm>
            <a:custGeom>
              <a:rect b="b" l="l" r="r" t="t"/>
              <a:pathLst>
                <a:path extrusionOk="0" h="9701" w="9701">
                  <a:moveTo>
                    <a:pt x="4851" y="0"/>
                  </a:moveTo>
                  <a:cubicBezTo>
                    <a:pt x="2146" y="0"/>
                    <a:pt x="0" y="2146"/>
                    <a:pt x="0" y="4851"/>
                  </a:cubicBezTo>
                  <a:cubicBezTo>
                    <a:pt x="0" y="7567"/>
                    <a:pt x="2146" y="9701"/>
                    <a:pt x="4851" y="9701"/>
                  </a:cubicBezTo>
                  <a:cubicBezTo>
                    <a:pt x="7567" y="9701"/>
                    <a:pt x="9701" y="7567"/>
                    <a:pt x="9701" y="4851"/>
                  </a:cubicBezTo>
                  <a:cubicBezTo>
                    <a:pt x="9701" y="2146"/>
                    <a:pt x="7567" y="0"/>
                    <a:pt x="485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5016285" y="2297216"/>
              <a:ext cx="562546" cy="562546"/>
            </a:xfrm>
            <a:custGeom>
              <a:rect b="b" l="l" r="r" t="t"/>
              <a:pathLst>
                <a:path extrusionOk="0" h="7419" w="7419">
                  <a:moveTo>
                    <a:pt x="3710" y="1"/>
                  </a:moveTo>
                  <a:cubicBezTo>
                    <a:pt x="1713" y="1"/>
                    <a:pt x="1" y="1576"/>
                    <a:pt x="1" y="3710"/>
                  </a:cubicBezTo>
                  <a:cubicBezTo>
                    <a:pt x="1" y="5707"/>
                    <a:pt x="1713" y="7419"/>
                    <a:pt x="3710" y="7419"/>
                  </a:cubicBezTo>
                  <a:cubicBezTo>
                    <a:pt x="5707" y="7419"/>
                    <a:pt x="7419" y="5707"/>
                    <a:pt x="7419" y="3710"/>
                  </a:cubicBezTo>
                  <a:cubicBezTo>
                    <a:pt x="7419" y="1576"/>
                    <a:pt x="5707" y="1"/>
                    <a:pt x="371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5114099" y="2383732"/>
              <a:ext cx="367827" cy="379125"/>
            </a:xfrm>
            <a:custGeom>
              <a:rect b="b" l="l" r="r" t="t"/>
              <a:pathLst>
                <a:path extrusionOk="0" h="5000" w="4851">
                  <a:moveTo>
                    <a:pt x="2420" y="1"/>
                  </a:moveTo>
                  <a:cubicBezTo>
                    <a:pt x="993" y="1"/>
                    <a:pt x="0" y="1142"/>
                    <a:pt x="0" y="2569"/>
                  </a:cubicBezTo>
                  <a:cubicBezTo>
                    <a:pt x="0" y="3858"/>
                    <a:pt x="993" y="4999"/>
                    <a:pt x="2420" y="4999"/>
                  </a:cubicBezTo>
                  <a:cubicBezTo>
                    <a:pt x="3846" y="4999"/>
                    <a:pt x="4850" y="3858"/>
                    <a:pt x="4850" y="2569"/>
                  </a:cubicBezTo>
                  <a:cubicBezTo>
                    <a:pt x="4850" y="1142"/>
                    <a:pt x="3846" y="1"/>
                    <a:pt x="242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7"/>
            <p:cNvSpPr/>
            <p:nvPr/>
          </p:nvSpPr>
          <p:spPr>
            <a:xfrm>
              <a:off x="5265521" y="2535229"/>
              <a:ext cx="64982" cy="76204"/>
            </a:xfrm>
            <a:custGeom>
              <a:rect b="b" l="l" r="r" t="t"/>
              <a:pathLst>
                <a:path extrusionOk="0" h="1005" w="857">
                  <a:moveTo>
                    <a:pt x="423" y="0"/>
                  </a:moveTo>
                  <a:cubicBezTo>
                    <a:pt x="137" y="0"/>
                    <a:pt x="0" y="285"/>
                    <a:pt x="0" y="571"/>
                  </a:cubicBezTo>
                  <a:cubicBezTo>
                    <a:pt x="0" y="856"/>
                    <a:pt x="137" y="1004"/>
                    <a:pt x="423" y="1004"/>
                  </a:cubicBezTo>
                  <a:cubicBezTo>
                    <a:pt x="708" y="1004"/>
                    <a:pt x="856" y="856"/>
                    <a:pt x="856" y="571"/>
                  </a:cubicBezTo>
                  <a:cubicBezTo>
                    <a:pt x="856" y="285"/>
                    <a:pt x="708" y="0"/>
                    <a:pt x="4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7"/>
            <p:cNvSpPr/>
            <p:nvPr/>
          </p:nvSpPr>
          <p:spPr>
            <a:xfrm>
              <a:off x="4994675" y="2221922"/>
              <a:ext cx="735578" cy="735654"/>
            </a:xfrm>
            <a:custGeom>
              <a:rect b="b" l="l" r="r" t="t"/>
              <a:pathLst>
                <a:path extrusionOk="0" h="9702" w="9701">
                  <a:moveTo>
                    <a:pt x="4851" y="1"/>
                  </a:moveTo>
                  <a:cubicBezTo>
                    <a:pt x="2146" y="1"/>
                    <a:pt x="0" y="2135"/>
                    <a:pt x="0" y="4851"/>
                  </a:cubicBezTo>
                  <a:cubicBezTo>
                    <a:pt x="0" y="7556"/>
                    <a:pt x="2146" y="9701"/>
                    <a:pt x="4851" y="9701"/>
                  </a:cubicBezTo>
                  <a:cubicBezTo>
                    <a:pt x="7567" y="9701"/>
                    <a:pt x="9701" y="7556"/>
                    <a:pt x="9701" y="4851"/>
                  </a:cubicBezTo>
                  <a:cubicBezTo>
                    <a:pt x="9701" y="2135"/>
                    <a:pt x="7567" y="1"/>
                    <a:pt x="4851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5081191" y="2308514"/>
              <a:ext cx="562546" cy="562470"/>
            </a:xfrm>
            <a:custGeom>
              <a:rect b="b" l="l" r="r" t="t"/>
              <a:pathLst>
                <a:path extrusionOk="0" h="7418" w="7419">
                  <a:moveTo>
                    <a:pt x="3710" y="0"/>
                  </a:moveTo>
                  <a:cubicBezTo>
                    <a:pt x="1712" y="0"/>
                    <a:pt x="1" y="1563"/>
                    <a:pt x="1" y="3709"/>
                  </a:cubicBezTo>
                  <a:cubicBezTo>
                    <a:pt x="1" y="5706"/>
                    <a:pt x="1712" y="7418"/>
                    <a:pt x="3710" y="7418"/>
                  </a:cubicBezTo>
                  <a:cubicBezTo>
                    <a:pt x="5707" y="7418"/>
                    <a:pt x="7419" y="5706"/>
                    <a:pt x="7419" y="3709"/>
                  </a:cubicBezTo>
                  <a:cubicBezTo>
                    <a:pt x="7419" y="1563"/>
                    <a:pt x="5707" y="0"/>
                    <a:pt x="3710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7"/>
            <p:cNvSpPr/>
            <p:nvPr/>
          </p:nvSpPr>
          <p:spPr>
            <a:xfrm>
              <a:off x="5179005" y="2395029"/>
              <a:ext cx="367827" cy="378215"/>
            </a:xfrm>
            <a:custGeom>
              <a:rect b="b" l="l" r="r" t="t"/>
              <a:pathLst>
                <a:path extrusionOk="0" h="4988" w="4851">
                  <a:moveTo>
                    <a:pt x="2420" y="0"/>
                  </a:moveTo>
                  <a:cubicBezTo>
                    <a:pt x="993" y="0"/>
                    <a:pt x="0" y="1141"/>
                    <a:pt x="0" y="2568"/>
                  </a:cubicBezTo>
                  <a:cubicBezTo>
                    <a:pt x="0" y="3846"/>
                    <a:pt x="993" y="4987"/>
                    <a:pt x="2420" y="4987"/>
                  </a:cubicBezTo>
                  <a:cubicBezTo>
                    <a:pt x="3709" y="4987"/>
                    <a:pt x="4850" y="3846"/>
                    <a:pt x="4850" y="2568"/>
                  </a:cubicBezTo>
                  <a:cubicBezTo>
                    <a:pt x="4850" y="1141"/>
                    <a:pt x="3709" y="0"/>
                    <a:pt x="242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7"/>
            <p:cNvSpPr/>
            <p:nvPr/>
          </p:nvSpPr>
          <p:spPr>
            <a:xfrm>
              <a:off x="5330427" y="2546451"/>
              <a:ext cx="64982" cy="75370"/>
            </a:xfrm>
            <a:custGeom>
              <a:rect b="b" l="l" r="r" t="t"/>
              <a:pathLst>
                <a:path extrusionOk="0" h="994" w="857">
                  <a:moveTo>
                    <a:pt x="423" y="0"/>
                  </a:moveTo>
                  <a:cubicBezTo>
                    <a:pt x="137" y="0"/>
                    <a:pt x="0" y="286"/>
                    <a:pt x="0" y="571"/>
                  </a:cubicBezTo>
                  <a:cubicBezTo>
                    <a:pt x="0" y="856"/>
                    <a:pt x="137" y="993"/>
                    <a:pt x="423" y="993"/>
                  </a:cubicBezTo>
                  <a:cubicBezTo>
                    <a:pt x="708" y="993"/>
                    <a:pt x="856" y="856"/>
                    <a:pt x="856" y="571"/>
                  </a:cubicBezTo>
                  <a:cubicBezTo>
                    <a:pt x="856" y="286"/>
                    <a:pt x="708" y="0"/>
                    <a:pt x="423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5146097" y="3649698"/>
              <a:ext cx="389437" cy="406801"/>
            </a:xfrm>
            <a:custGeom>
              <a:rect b="b" l="l" r="r" t="t"/>
              <a:pathLst>
                <a:path extrusionOk="0" h="5365" w="5136">
                  <a:moveTo>
                    <a:pt x="4280" y="1"/>
                  </a:moveTo>
                  <a:lnTo>
                    <a:pt x="1" y="571"/>
                  </a:lnTo>
                  <a:lnTo>
                    <a:pt x="434" y="3561"/>
                  </a:lnTo>
                  <a:cubicBezTo>
                    <a:pt x="793" y="4796"/>
                    <a:pt x="1891" y="5365"/>
                    <a:pt x="2903" y="5365"/>
                  </a:cubicBezTo>
                  <a:cubicBezTo>
                    <a:pt x="3883" y="5365"/>
                    <a:pt x="4783" y="4830"/>
                    <a:pt x="4851" y="3847"/>
                  </a:cubicBezTo>
                  <a:cubicBezTo>
                    <a:pt x="5136" y="1850"/>
                    <a:pt x="4280" y="1"/>
                    <a:pt x="428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5795081" y="3584792"/>
              <a:ext cx="21686" cy="64982"/>
            </a:xfrm>
            <a:custGeom>
              <a:rect b="b" l="l" r="r" t="t"/>
              <a:pathLst>
                <a:path extrusionOk="0" h="857" w="286">
                  <a:moveTo>
                    <a:pt x="149" y="1"/>
                  </a:moveTo>
                  <a:cubicBezTo>
                    <a:pt x="149" y="1"/>
                    <a:pt x="1" y="423"/>
                    <a:pt x="149" y="857"/>
                  </a:cubicBezTo>
                  <a:lnTo>
                    <a:pt x="286" y="709"/>
                  </a:lnTo>
                  <a:cubicBezTo>
                    <a:pt x="149" y="423"/>
                    <a:pt x="286" y="138"/>
                    <a:pt x="286" y="13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68"/>
          <p:cNvSpPr txBox="1"/>
          <p:nvPr>
            <p:ph type="ctrTitle"/>
          </p:nvPr>
        </p:nvSpPr>
        <p:spPr>
          <a:xfrm>
            <a:off x="720900" y="1366400"/>
            <a:ext cx="3851100" cy="13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Co-Instructor</a:t>
            </a:r>
            <a:endParaRPr/>
          </a:p>
        </p:txBody>
      </p:sp>
      <p:sp>
        <p:nvSpPr>
          <p:cNvPr id="2511" name="Google Shape;2511;p68"/>
          <p:cNvSpPr txBox="1"/>
          <p:nvPr>
            <p:ph idx="1" type="subTitle"/>
          </p:nvPr>
        </p:nvSpPr>
        <p:spPr>
          <a:xfrm>
            <a:off x="725125" y="2769403"/>
            <a:ext cx="312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Provide guidance on </a:t>
            </a:r>
            <a:r>
              <a:rPr b="1" i="1" lang="en"/>
              <a:t>body posture</a:t>
            </a:r>
            <a:r>
              <a:rPr lang="en"/>
              <a:t> during the class when main instructor is doing the yoga</a:t>
            </a:r>
            <a:endParaRPr/>
          </a:p>
        </p:txBody>
      </p:sp>
      <p:grpSp>
        <p:nvGrpSpPr>
          <p:cNvPr id="2512" name="Google Shape;2512;p68"/>
          <p:cNvGrpSpPr/>
          <p:nvPr/>
        </p:nvGrpSpPr>
        <p:grpSpPr>
          <a:xfrm>
            <a:off x="4927482" y="1545101"/>
            <a:ext cx="3489309" cy="2657606"/>
            <a:chOff x="3420275" y="729475"/>
            <a:chExt cx="4831500" cy="3679875"/>
          </a:xfrm>
        </p:grpSpPr>
        <p:sp>
          <p:nvSpPr>
            <p:cNvPr id="2513" name="Google Shape;2513;p68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rgbClr val="FFDCE0"/>
            </a:solidFill>
            <a:ln cap="flat" cmpd="sng" w="19050">
              <a:solidFill>
                <a:srgbClr val="FFBD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8"/>
            <p:cNvSpPr/>
            <p:nvPr/>
          </p:nvSpPr>
          <p:spPr>
            <a:xfrm>
              <a:off x="5009044" y="3786200"/>
              <a:ext cx="1649975" cy="623150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rgbClr val="FFDCE0"/>
            </a:solidFill>
            <a:ln cap="flat" cmpd="sng" w="19050">
              <a:solidFill>
                <a:srgbClr val="FFBDC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15" name="Google Shape;2515;p68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fmla="val 3857" name="adj"/>
              </a:avLst>
            </a:prstGeom>
            <a:solidFill>
              <a:srgbClr val="FFDCE0"/>
            </a:solidFill>
            <a:ln cap="flat" cmpd="sng" w="19050">
              <a:solidFill>
                <a:srgbClr val="FFBD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8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fmla="val 3282" name="adj"/>
              </a:avLst>
            </a:prstGeom>
            <a:solidFill>
              <a:srgbClr val="FFDCE0"/>
            </a:solidFill>
            <a:ln cap="flat" cmpd="sng" w="19050">
              <a:solidFill>
                <a:srgbClr val="FFBD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17" name="Google Shape;25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000" y="1583800"/>
            <a:ext cx="3397476" cy="212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8" name="Google Shape;2518;p68"/>
          <p:cNvCxnSpPr/>
          <p:nvPr/>
        </p:nvCxnSpPr>
        <p:spPr>
          <a:xfrm>
            <a:off x="6087727" y="4160052"/>
            <a:ext cx="1174200" cy="0"/>
          </a:xfrm>
          <a:prstGeom prst="straightConnector1">
            <a:avLst/>
          </a:prstGeom>
          <a:noFill/>
          <a:ln cap="flat" cmpd="sng" w="19050">
            <a:solidFill>
              <a:srgbClr val="FFBDC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69"/>
          <p:cNvSpPr txBox="1"/>
          <p:nvPr/>
        </p:nvSpPr>
        <p:spPr>
          <a:xfrm>
            <a:off x="1462875" y="1607200"/>
            <a:ext cx="26052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Complimentary Yoga Mat</a:t>
            </a:r>
            <a:endParaRPr sz="23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524" name="Google Shape;2524;p69"/>
          <p:cNvSpPr txBox="1"/>
          <p:nvPr/>
        </p:nvSpPr>
        <p:spPr>
          <a:xfrm>
            <a:off x="1217475" y="2321600"/>
            <a:ext cx="30960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For new member sign up with our Yoga Studio’s membership &amp; classes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25" name="Google Shape;2525;p69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Privilege (1) </a:t>
            </a:r>
            <a:endParaRPr/>
          </a:p>
        </p:txBody>
      </p:sp>
      <p:pic>
        <p:nvPicPr>
          <p:cNvPr id="2526" name="Google Shape;25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425" y="1422100"/>
            <a:ext cx="3813524" cy="214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70"/>
          <p:cNvSpPr txBox="1"/>
          <p:nvPr>
            <p:ph type="title"/>
          </p:nvPr>
        </p:nvSpPr>
        <p:spPr>
          <a:xfrm>
            <a:off x="748625" y="2087386"/>
            <a:ext cx="77040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22 </a:t>
            </a:r>
            <a:r>
              <a:rPr lang="en" sz="3000"/>
              <a:t>Unique Words</a:t>
            </a:r>
            <a:endParaRPr sz="3000"/>
          </a:p>
        </p:txBody>
      </p:sp>
      <p:sp>
        <p:nvSpPr>
          <p:cNvPr id="2532" name="Google Shape;2532;p70"/>
          <p:cNvSpPr txBox="1"/>
          <p:nvPr/>
        </p:nvSpPr>
        <p:spPr>
          <a:xfrm>
            <a:off x="939200" y="1383675"/>
            <a:ext cx="482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Top </a:t>
            </a:r>
            <a:r>
              <a:rPr lang="en" sz="4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50</a:t>
            </a:r>
            <a:r>
              <a:rPr lang="en" sz="30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 Predictors</a:t>
            </a:r>
            <a:endParaRPr sz="3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33" name="Google Shape;2533;p70"/>
          <p:cNvSpPr txBox="1"/>
          <p:nvPr/>
        </p:nvSpPr>
        <p:spPr>
          <a:xfrm>
            <a:off x="1718850" y="460025"/>
            <a:ext cx="587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r/yoga - r/Meditation</a:t>
            </a:r>
            <a:endParaRPr b="1" i="1" sz="36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34" name="Google Shape;2534;p70"/>
          <p:cNvSpPr txBox="1"/>
          <p:nvPr>
            <p:ph type="title"/>
          </p:nvPr>
        </p:nvSpPr>
        <p:spPr>
          <a:xfrm>
            <a:off x="939200" y="3117711"/>
            <a:ext cx="77040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28 </a:t>
            </a:r>
            <a:r>
              <a:rPr lang="en" sz="3000"/>
              <a:t>Commonality Words</a:t>
            </a:r>
            <a:endParaRPr sz="3000"/>
          </a:p>
        </p:txBody>
      </p:sp>
      <p:grpSp>
        <p:nvGrpSpPr>
          <p:cNvPr id="2535" name="Google Shape;2535;p70"/>
          <p:cNvGrpSpPr/>
          <p:nvPr/>
        </p:nvGrpSpPr>
        <p:grpSpPr>
          <a:xfrm>
            <a:off x="706312" y="2592203"/>
            <a:ext cx="2216290" cy="1823594"/>
            <a:chOff x="2713743" y="2551143"/>
            <a:chExt cx="2913487" cy="2397257"/>
          </a:xfrm>
        </p:grpSpPr>
        <p:sp>
          <p:nvSpPr>
            <p:cNvPr id="2536" name="Google Shape;2536;p70"/>
            <p:cNvSpPr/>
            <p:nvPr/>
          </p:nvSpPr>
          <p:spPr>
            <a:xfrm>
              <a:off x="3469260" y="4855652"/>
              <a:ext cx="1822173" cy="92748"/>
            </a:xfrm>
            <a:custGeom>
              <a:rect b="b" l="l" r="r" t="t"/>
              <a:pathLst>
                <a:path extrusionOk="0" h="1576" w="30963">
                  <a:moveTo>
                    <a:pt x="15556" y="0"/>
                  </a:moveTo>
                  <a:cubicBezTo>
                    <a:pt x="6996" y="0"/>
                    <a:pt x="1" y="434"/>
                    <a:pt x="1" y="856"/>
                  </a:cubicBezTo>
                  <a:cubicBezTo>
                    <a:pt x="1" y="1290"/>
                    <a:pt x="6996" y="1575"/>
                    <a:pt x="15556" y="1575"/>
                  </a:cubicBezTo>
                  <a:cubicBezTo>
                    <a:pt x="23966" y="1575"/>
                    <a:pt x="30962" y="1290"/>
                    <a:pt x="30962" y="856"/>
                  </a:cubicBezTo>
                  <a:cubicBezTo>
                    <a:pt x="30962" y="434"/>
                    <a:pt x="23966" y="0"/>
                    <a:pt x="15556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0"/>
            <p:cNvSpPr/>
            <p:nvPr/>
          </p:nvSpPr>
          <p:spPr>
            <a:xfrm>
              <a:off x="2713743" y="4469478"/>
              <a:ext cx="2913487" cy="134355"/>
            </a:xfrm>
            <a:custGeom>
              <a:rect b="b" l="l" r="r" t="t"/>
              <a:pathLst>
                <a:path extrusionOk="0" h="2283" w="49507">
                  <a:moveTo>
                    <a:pt x="24685" y="0"/>
                  </a:moveTo>
                  <a:cubicBezTo>
                    <a:pt x="11127" y="0"/>
                    <a:pt x="0" y="571"/>
                    <a:pt x="0" y="1142"/>
                  </a:cubicBezTo>
                  <a:cubicBezTo>
                    <a:pt x="0" y="1712"/>
                    <a:pt x="11127" y="2283"/>
                    <a:pt x="24685" y="2283"/>
                  </a:cubicBezTo>
                  <a:cubicBezTo>
                    <a:pt x="38379" y="2283"/>
                    <a:pt x="49506" y="1712"/>
                    <a:pt x="49506" y="1142"/>
                  </a:cubicBezTo>
                  <a:cubicBezTo>
                    <a:pt x="49506" y="571"/>
                    <a:pt x="38379" y="0"/>
                    <a:pt x="24685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0"/>
            <p:cNvSpPr/>
            <p:nvPr/>
          </p:nvSpPr>
          <p:spPr>
            <a:xfrm>
              <a:off x="4602948" y="4100076"/>
              <a:ext cx="41725" cy="411773"/>
            </a:xfrm>
            <a:custGeom>
              <a:rect b="b" l="l" r="r" t="t"/>
              <a:pathLst>
                <a:path extrusionOk="0" h="6997" w="709">
                  <a:moveTo>
                    <a:pt x="1" y="1"/>
                  </a:moveTo>
                  <a:lnTo>
                    <a:pt x="1" y="6996"/>
                  </a:lnTo>
                  <a:lnTo>
                    <a:pt x="708" y="6996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0"/>
            <p:cNvSpPr/>
            <p:nvPr/>
          </p:nvSpPr>
          <p:spPr>
            <a:xfrm>
              <a:off x="3024648" y="4100076"/>
              <a:ext cx="41725" cy="411773"/>
            </a:xfrm>
            <a:custGeom>
              <a:rect b="b" l="l" r="r" t="t"/>
              <a:pathLst>
                <a:path extrusionOk="0" h="6997" w="709">
                  <a:moveTo>
                    <a:pt x="1" y="1"/>
                  </a:moveTo>
                  <a:lnTo>
                    <a:pt x="1" y="6996"/>
                  </a:lnTo>
                  <a:lnTo>
                    <a:pt x="708" y="6996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0"/>
            <p:cNvSpPr/>
            <p:nvPr/>
          </p:nvSpPr>
          <p:spPr>
            <a:xfrm>
              <a:off x="2713743" y="4024866"/>
              <a:ext cx="2233122" cy="92041"/>
            </a:xfrm>
            <a:custGeom>
              <a:rect b="b" l="l" r="r" t="t"/>
              <a:pathLst>
                <a:path extrusionOk="0" h="1564" w="37946">
                  <a:moveTo>
                    <a:pt x="434" y="1"/>
                  </a:moveTo>
                  <a:cubicBezTo>
                    <a:pt x="148" y="1"/>
                    <a:pt x="0" y="137"/>
                    <a:pt x="0" y="423"/>
                  </a:cubicBezTo>
                  <a:lnTo>
                    <a:pt x="0" y="1142"/>
                  </a:lnTo>
                  <a:cubicBezTo>
                    <a:pt x="0" y="1279"/>
                    <a:pt x="148" y="1564"/>
                    <a:pt x="434" y="1564"/>
                  </a:cubicBezTo>
                  <a:lnTo>
                    <a:pt x="37523" y="1564"/>
                  </a:lnTo>
                  <a:cubicBezTo>
                    <a:pt x="37660" y="1564"/>
                    <a:pt x="37946" y="1279"/>
                    <a:pt x="37946" y="1142"/>
                  </a:cubicBezTo>
                  <a:lnTo>
                    <a:pt x="37946" y="423"/>
                  </a:lnTo>
                  <a:cubicBezTo>
                    <a:pt x="37946" y="137"/>
                    <a:pt x="37660" y="1"/>
                    <a:pt x="3752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0"/>
            <p:cNvSpPr/>
            <p:nvPr/>
          </p:nvSpPr>
          <p:spPr>
            <a:xfrm>
              <a:off x="3058252" y="4209537"/>
              <a:ext cx="1552816" cy="58497"/>
            </a:xfrm>
            <a:custGeom>
              <a:rect b="b" l="l" r="r" t="t"/>
              <a:pathLst>
                <a:path extrusionOk="0" h="994" w="26386">
                  <a:moveTo>
                    <a:pt x="1" y="1"/>
                  </a:moveTo>
                  <a:lnTo>
                    <a:pt x="1" y="994"/>
                  </a:lnTo>
                  <a:lnTo>
                    <a:pt x="26386" y="994"/>
                  </a:lnTo>
                  <a:lnTo>
                    <a:pt x="26386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0"/>
            <p:cNvSpPr/>
            <p:nvPr/>
          </p:nvSpPr>
          <p:spPr>
            <a:xfrm>
              <a:off x="4569345" y="4469478"/>
              <a:ext cx="108872" cy="67207"/>
            </a:xfrm>
            <a:custGeom>
              <a:rect b="b" l="l" r="r" t="t"/>
              <a:pathLst>
                <a:path extrusionOk="0" h="1142" w="1850">
                  <a:moveTo>
                    <a:pt x="423" y="0"/>
                  </a:moveTo>
                  <a:cubicBezTo>
                    <a:pt x="138" y="0"/>
                    <a:pt x="1" y="286"/>
                    <a:pt x="1" y="434"/>
                  </a:cubicBezTo>
                  <a:lnTo>
                    <a:pt x="1" y="719"/>
                  </a:lnTo>
                  <a:cubicBezTo>
                    <a:pt x="1" y="1005"/>
                    <a:pt x="138" y="1142"/>
                    <a:pt x="423" y="1142"/>
                  </a:cubicBezTo>
                  <a:lnTo>
                    <a:pt x="1428" y="1142"/>
                  </a:lnTo>
                  <a:cubicBezTo>
                    <a:pt x="1713" y="1142"/>
                    <a:pt x="1850" y="1005"/>
                    <a:pt x="1850" y="719"/>
                  </a:cubicBezTo>
                  <a:lnTo>
                    <a:pt x="1850" y="434"/>
                  </a:lnTo>
                  <a:cubicBezTo>
                    <a:pt x="1850" y="286"/>
                    <a:pt x="1713" y="0"/>
                    <a:pt x="142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0"/>
            <p:cNvSpPr/>
            <p:nvPr/>
          </p:nvSpPr>
          <p:spPr>
            <a:xfrm>
              <a:off x="2991104" y="4469478"/>
              <a:ext cx="108872" cy="67207"/>
            </a:xfrm>
            <a:custGeom>
              <a:rect b="b" l="l" r="r" t="t"/>
              <a:pathLst>
                <a:path extrusionOk="0" h="1142" w="1850">
                  <a:moveTo>
                    <a:pt x="423" y="0"/>
                  </a:moveTo>
                  <a:cubicBezTo>
                    <a:pt x="137" y="0"/>
                    <a:pt x="0" y="286"/>
                    <a:pt x="0" y="434"/>
                  </a:cubicBezTo>
                  <a:lnTo>
                    <a:pt x="0" y="719"/>
                  </a:lnTo>
                  <a:cubicBezTo>
                    <a:pt x="0" y="1005"/>
                    <a:pt x="137" y="1142"/>
                    <a:pt x="423" y="1142"/>
                  </a:cubicBezTo>
                  <a:lnTo>
                    <a:pt x="1564" y="1142"/>
                  </a:lnTo>
                  <a:cubicBezTo>
                    <a:pt x="1712" y="1142"/>
                    <a:pt x="1849" y="1005"/>
                    <a:pt x="1849" y="719"/>
                  </a:cubicBezTo>
                  <a:lnTo>
                    <a:pt x="1849" y="434"/>
                  </a:lnTo>
                  <a:cubicBezTo>
                    <a:pt x="1849" y="286"/>
                    <a:pt x="1712" y="0"/>
                    <a:pt x="1564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0"/>
            <p:cNvSpPr/>
            <p:nvPr/>
          </p:nvSpPr>
          <p:spPr>
            <a:xfrm>
              <a:off x="4972350" y="3613151"/>
              <a:ext cx="176020" cy="159895"/>
            </a:xfrm>
            <a:custGeom>
              <a:rect b="b" l="l" r="r" t="t"/>
              <a:pathLst>
                <a:path extrusionOk="0" h="2717" w="2991">
                  <a:moveTo>
                    <a:pt x="1427" y="1"/>
                  </a:moveTo>
                  <a:lnTo>
                    <a:pt x="286" y="435"/>
                  </a:lnTo>
                  <a:lnTo>
                    <a:pt x="0" y="1427"/>
                  </a:lnTo>
                  <a:lnTo>
                    <a:pt x="1712" y="2717"/>
                  </a:lnTo>
                  <a:lnTo>
                    <a:pt x="2990" y="1861"/>
                  </a:lnTo>
                  <a:lnTo>
                    <a:pt x="2853" y="85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0"/>
            <p:cNvSpPr/>
            <p:nvPr/>
          </p:nvSpPr>
          <p:spPr>
            <a:xfrm>
              <a:off x="5022726" y="3613151"/>
              <a:ext cx="117582" cy="42372"/>
            </a:xfrm>
            <a:custGeom>
              <a:rect b="b" l="l" r="r" t="t"/>
              <a:pathLst>
                <a:path extrusionOk="0" h="720" w="1998">
                  <a:moveTo>
                    <a:pt x="571" y="1"/>
                  </a:moveTo>
                  <a:lnTo>
                    <a:pt x="0" y="286"/>
                  </a:lnTo>
                  <a:lnTo>
                    <a:pt x="571" y="720"/>
                  </a:lnTo>
                  <a:lnTo>
                    <a:pt x="1712" y="571"/>
                  </a:lnTo>
                  <a:cubicBezTo>
                    <a:pt x="1849" y="435"/>
                    <a:pt x="1997" y="435"/>
                    <a:pt x="1997" y="286"/>
                  </a:cubicBezTo>
                  <a:lnTo>
                    <a:pt x="1997" y="149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0"/>
            <p:cNvSpPr/>
            <p:nvPr/>
          </p:nvSpPr>
          <p:spPr>
            <a:xfrm>
              <a:off x="5123477" y="3663527"/>
              <a:ext cx="108814" cy="59203"/>
            </a:xfrm>
            <a:custGeom>
              <a:rect b="b" l="l" r="r" t="t"/>
              <a:pathLst>
                <a:path extrusionOk="0" h="1006" w="1849">
                  <a:moveTo>
                    <a:pt x="285" y="1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1564" y="1005"/>
                  </a:lnTo>
                  <a:cubicBezTo>
                    <a:pt x="1712" y="1005"/>
                    <a:pt x="1849" y="1005"/>
                    <a:pt x="1849" y="857"/>
                  </a:cubicBezTo>
                  <a:cubicBezTo>
                    <a:pt x="1849" y="720"/>
                    <a:pt x="1849" y="571"/>
                    <a:pt x="1712" y="571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0"/>
            <p:cNvSpPr/>
            <p:nvPr/>
          </p:nvSpPr>
          <p:spPr>
            <a:xfrm>
              <a:off x="5114708" y="3697130"/>
              <a:ext cx="109520" cy="70855"/>
            </a:xfrm>
            <a:custGeom>
              <a:rect b="b" l="l" r="r" t="t"/>
              <a:pathLst>
                <a:path extrusionOk="0" h="1204" w="1861">
                  <a:moveTo>
                    <a:pt x="286" y="0"/>
                  </a:moveTo>
                  <a:lnTo>
                    <a:pt x="1" y="149"/>
                  </a:lnTo>
                  <a:lnTo>
                    <a:pt x="1" y="571"/>
                  </a:lnTo>
                  <a:lnTo>
                    <a:pt x="1576" y="1142"/>
                  </a:lnTo>
                  <a:cubicBezTo>
                    <a:pt x="1576" y="1185"/>
                    <a:pt x="1600" y="1203"/>
                    <a:pt x="1635" y="1203"/>
                  </a:cubicBezTo>
                  <a:cubicBezTo>
                    <a:pt x="1719" y="1203"/>
                    <a:pt x="1861" y="1101"/>
                    <a:pt x="1861" y="1005"/>
                  </a:cubicBezTo>
                  <a:cubicBezTo>
                    <a:pt x="1861" y="856"/>
                    <a:pt x="1861" y="719"/>
                    <a:pt x="1713" y="719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70"/>
            <p:cNvSpPr/>
            <p:nvPr/>
          </p:nvSpPr>
          <p:spPr>
            <a:xfrm>
              <a:off x="5097936" y="3730733"/>
              <a:ext cx="92748" cy="67207"/>
            </a:xfrm>
            <a:custGeom>
              <a:rect b="b" l="l" r="r" t="t"/>
              <a:pathLst>
                <a:path extrusionOk="0" h="1142" w="1576">
                  <a:moveTo>
                    <a:pt x="0" y="0"/>
                  </a:moveTo>
                  <a:lnTo>
                    <a:pt x="0" y="285"/>
                  </a:lnTo>
                  <a:lnTo>
                    <a:pt x="1142" y="1141"/>
                  </a:lnTo>
                  <a:cubicBezTo>
                    <a:pt x="1290" y="1141"/>
                    <a:pt x="1427" y="1141"/>
                    <a:pt x="1427" y="1004"/>
                  </a:cubicBezTo>
                  <a:cubicBezTo>
                    <a:pt x="1575" y="856"/>
                    <a:pt x="1575" y="719"/>
                    <a:pt x="1427" y="719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70"/>
            <p:cNvSpPr/>
            <p:nvPr/>
          </p:nvSpPr>
          <p:spPr>
            <a:xfrm>
              <a:off x="5073101" y="3747506"/>
              <a:ext cx="67207" cy="59144"/>
            </a:xfrm>
            <a:custGeom>
              <a:rect b="b" l="l" r="r" t="t"/>
              <a:pathLst>
                <a:path extrusionOk="0" h="1005" w="1142">
                  <a:moveTo>
                    <a:pt x="422" y="0"/>
                  </a:moveTo>
                  <a:lnTo>
                    <a:pt x="137" y="149"/>
                  </a:lnTo>
                  <a:lnTo>
                    <a:pt x="0" y="434"/>
                  </a:lnTo>
                  <a:lnTo>
                    <a:pt x="856" y="1005"/>
                  </a:lnTo>
                  <a:lnTo>
                    <a:pt x="993" y="1005"/>
                  </a:lnTo>
                  <a:cubicBezTo>
                    <a:pt x="1141" y="856"/>
                    <a:pt x="1141" y="719"/>
                    <a:pt x="993" y="719"/>
                  </a:cubicBezTo>
                  <a:lnTo>
                    <a:pt x="422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70"/>
            <p:cNvSpPr/>
            <p:nvPr/>
          </p:nvSpPr>
          <p:spPr>
            <a:xfrm>
              <a:off x="4468652" y="3143057"/>
              <a:ext cx="562194" cy="579673"/>
            </a:xfrm>
            <a:custGeom>
              <a:rect b="b" l="l" r="r" t="t"/>
              <a:pathLst>
                <a:path extrusionOk="0" h="9850" w="9553">
                  <a:moveTo>
                    <a:pt x="1278" y="0"/>
                  </a:moveTo>
                  <a:cubicBezTo>
                    <a:pt x="993" y="0"/>
                    <a:pt x="708" y="149"/>
                    <a:pt x="422" y="286"/>
                  </a:cubicBezTo>
                  <a:cubicBezTo>
                    <a:pt x="285" y="434"/>
                    <a:pt x="285" y="571"/>
                    <a:pt x="137" y="571"/>
                  </a:cubicBezTo>
                  <a:cubicBezTo>
                    <a:pt x="0" y="1142"/>
                    <a:pt x="0" y="1712"/>
                    <a:pt x="422" y="2146"/>
                  </a:cubicBezTo>
                  <a:cubicBezTo>
                    <a:pt x="1564" y="3287"/>
                    <a:pt x="4131" y="6140"/>
                    <a:pt x="5273" y="7281"/>
                  </a:cubicBezTo>
                  <a:cubicBezTo>
                    <a:pt x="5421" y="7281"/>
                    <a:pt x="5421" y="7281"/>
                    <a:pt x="5421" y="7418"/>
                  </a:cubicBezTo>
                  <a:lnTo>
                    <a:pt x="5706" y="7418"/>
                  </a:lnTo>
                  <a:lnTo>
                    <a:pt x="8982" y="9701"/>
                  </a:lnTo>
                  <a:lnTo>
                    <a:pt x="8982" y="9849"/>
                  </a:lnTo>
                  <a:lnTo>
                    <a:pt x="9130" y="9701"/>
                  </a:lnTo>
                  <a:lnTo>
                    <a:pt x="9552" y="8708"/>
                  </a:lnTo>
                  <a:lnTo>
                    <a:pt x="9415" y="8559"/>
                  </a:lnTo>
                  <a:lnTo>
                    <a:pt x="6699" y="5706"/>
                  </a:lnTo>
                  <a:lnTo>
                    <a:pt x="2283" y="286"/>
                  </a:lnTo>
                  <a:cubicBezTo>
                    <a:pt x="1997" y="149"/>
                    <a:pt x="1712" y="0"/>
                    <a:pt x="1278" y="0"/>
                  </a:cubicBez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70"/>
            <p:cNvSpPr/>
            <p:nvPr/>
          </p:nvSpPr>
          <p:spPr>
            <a:xfrm>
              <a:off x="4745306" y="3760511"/>
              <a:ext cx="697196" cy="641877"/>
            </a:xfrm>
            <a:custGeom>
              <a:rect b="b" l="l" r="r" t="t"/>
              <a:pathLst>
                <a:path extrusionOk="0" h="10907" w="11847">
                  <a:moveTo>
                    <a:pt x="5356" y="0"/>
                  </a:moveTo>
                  <a:cubicBezTo>
                    <a:pt x="4416" y="0"/>
                    <a:pt x="3668" y="205"/>
                    <a:pt x="3425" y="784"/>
                  </a:cubicBezTo>
                  <a:cubicBezTo>
                    <a:pt x="3425" y="784"/>
                    <a:pt x="1" y="3351"/>
                    <a:pt x="2717" y="4059"/>
                  </a:cubicBezTo>
                  <a:cubicBezTo>
                    <a:pt x="3072" y="4136"/>
                    <a:pt x="3453" y="4168"/>
                    <a:pt x="3848" y="4168"/>
                  </a:cubicBezTo>
                  <a:cubicBezTo>
                    <a:pt x="5673" y="4168"/>
                    <a:pt x="7770" y="3488"/>
                    <a:pt x="8708" y="3488"/>
                  </a:cubicBezTo>
                  <a:cubicBezTo>
                    <a:pt x="8275" y="4344"/>
                    <a:pt x="8138" y="5919"/>
                    <a:pt x="8275" y="7060"/>
                  </a:cubicBezTo>
                  <a:cubicBezTo>
                    <a:pt x="8560" y="8338"/>
                    <a:pt x="8560" y="10199"/>
                    <a:pt x="8560" y="10199"/>
                  </a:cubicBezTo>
                  <a:lnTo>
                    <a:pt x="9850" y="10906"/>
                  </a:lnTo>
                  <a:cubicBezTo>
                    <a:pt x="9850" y="10906"/>
                    <a:pt x="10272" y="8624"/>
                    <a:pt x="10706" y="6056"/>
                  </a:cubicBezTo>
                  <a:cubicBezTo>
                    <a:pt x="10991" y="4629"/>
                    <a:pt x="11276" y="3922"/>
                    <a:pt x="11413" y="3203"/>
                  </a:cubicBezTo>
                  <a:cubicBezTo>
                    <a:pt x="11413" y="3203"/>
                    <a:pt x="11847" y="2062"/>
                    <a:pt x="11413" y="1639"/>
                  </a:cubicBezTo>
                  <a:cubicBezTo>
                    <a:pt x="11276" y="1354"/>
                    <a:pt x="11128" y="1206"/>
                    <a:pt x="10843" y="1069"/>
                  </a:cubicBezTo>
                  <a:lnTo>
                    <a:pt x="10706" y="1069"/>
                  </a:lnTo>
                  <a:cubicBezTo>
                    <a:pt x="9762" y="782"/>
                    <a:pt x="7194" y="0"/>
                    <a:pt x="5356" y="0"/>
                  </a:cubicBez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0"/>
            <p:cNvSpPr/>
            <p:nvPr/>
          </p:nvSpPr>
          <p:spPr>
            <a:xfrm>
              <a:off x="5190625" y="4427812"/>
              <a:ext cx="360692" cy="75269"/>
            </a:xfrm>
            <a:custGeom>
              <a:rect b="b" l="l" r="r" t="t"/>
              <a:pathLst>
                <a:path extrusionOk="0" h="1279" w="6129">
                  <a:moveTo>
                    <a:pt x="4702" y="1"/>
                  </a:moveTo>
                  <a:cubicBezTo>
                    <a:pt x="4702" y="1"/>
                    <a:pt x="4280" y="138"/>
                    <a:pt x="4131" y="708"/>
                  </a:cubicBezTo>
                  <a:lnTo>
                    <a:pt x="0" y="708"/>
                  </a:lnTo>
                  <a:lnTo>
                    <a:pt x="0" y="1279"/>
                  </a:lnTo>
                  <a:lnTo>
                    <a:pt x="6129" y="1279"/>
                  </a:lnTo>
                  <a:cubicBezTo>
                    <a:pt x="5992" y="1142"/>
                    <a:pt x="5992" y="857"/>
                    <a:pt x="5843" y="708"/>
                  </a:cubicBezTo>
                  <a:cubicBezTo>
                    <a:pt x="5558" y="423"/>
                    <a:pt x="5136" y="138"/>
                    <a:pt x="4702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70"/>
            <p:cNvSpPr/>
            <p:nvPr/>
          </p:nvSpPr>
          <p:spPr>
            <a:xfrm>
              <a:off x="5190625" y="4360664"/>
              <a:ext cx="276772" cy="108872"/>
            </a:xfrm>
            <a:custGeom>
              <a:rect b="b" l="l" r="r" t="t"/>
              <a:pathLst>
                <a:path extrusionOk="0" h="1850" w="4703">
                  <a:moveTo>
                    <a:pt x="2420" y="1"/>
                  </a:moveTo>
                  <a:cubicBezTo>
                    <a:pt x="2420" y="1"/>
                    <a:pt x="1849" y="423"/>
                    <a:pt x="1278" y="423"/>
                  </a:cubicBezTo>
                  <a:cubicBezTo>
                    <a:pt x="708" y="423"/>
                    <a:pt x="286" y="286"/>
                    <a:pt x="286" y="286"/>
                  </a:cubicBezTo>
                  <a:lnTo>
                    <a:pt x="0" y="1849"/>
                  </a:lnTo>
                  <a:lnTo>
                    <a:pt x="4131" y="1849"/>
                  </a:lnTo>
                  <a:cubicBezTo>
                    <a:pt x="4280" y="1279"/>
                    <a:pt x="4702" y="1142"/>
                    <a:pt x="4702" y="1142"/>
                  </a:cubicBezTo>
                  <a:lnTo>
                    <a:pt x="3995" y="857"/>
                  </a:lnTo>
                  <a:cubicBezTo>
                    <a:pt x="3561" y="857"/>
                    <a:pt x="3424" y="1142"/>
                    <a:pt x="3424" y="1142"/>
                  </a:cubicBezTo>
                  <a:lnTo>
                    <a:pt x="3276" y="993"/>
                  </a:lnTo>
                  <a:cubicBezTo>
                    <a:pt x="3276" y="993"/>
                    <a:pt x="3424" y="857"/>
                    <a:pt x="3709" y="708"/>
                  </a:cubicBezTo>
                  <a:lnTo>
                    <a:pt x="3561" y="571"/>
                  </a:lnTo>
                  <a:cubicBezTo>
                    <a:pt x="3139" y="708"/>
                    <a:pt x="2990" y="857"/>
                    <a:pt x="2990" y="857"/>
                  </a:cubicBezTo>
                  <a:lnTo>
                    <a:pt x="2853" y="708"/>
                  </a:lnTo>
                  <a:cubicBezTo>
                    <a:pt x="2853" y="708"/>
                    <a:pt x="2990" y="571"/>
                    <a:pt x="3276" y="423"/>
                  </a:cubicBezTo>
                  <a:lnTo>
                    <a:pt x="2420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70"/>
            <p:cNvSpPr/>
            <p:nvPr/>
          </p:nvSpPr>
          <p:spPr>
            <a:xfrm>
              <a:off x="5383359" y="4402330"/>
              <a:ext cx="42372" cy="25541"/>
            </a:xfrm>
            <a:custGeom>
              <a:rect b="b" l="l" r="r" t="t"/>
              <a:pathLst>
                <a:path extrusionOk="0" h="434" w="720">
                  <a:moveTo>
                    <a:pt x="434" y="0"/>
                  </a:moveTo>
                  <a:cubicBezTo>
                    <a:pt x="149" y="149"/>
                    <a:pt x="1" y="285"/>
                    <a:pt x="1" y="285"/>
                  </a:cubicBezTo>
                  <a:lnTo>
                    <a:pt x="149" y="434"/>
                  </a:lnTo>
                  <a:cubicBezTo>
                    <a:pt x="149" y="434"/>
                    <a:pt x="286" y="149"/>
                    <a:pt x="720" y="149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70"/>
            <p:cNvSpPr/>
            <p:nvPr/>
          </p:nvSpPr>
          <p:spPr>
            <a:xfrm>
              <a:off x="5358524" y="4385499"/>
              <a:ext cx="41666" cy="25600"/>
            </a:xfrm>
            <a:custGeom>
              <a:rect b="b" l="l" r="r" t="t"/>
              <a:pathLst>
                <a:path extrusionOk="0" h="435" w="708">
                  <a:moveTo>
                    <a:pt x="423" y="1"/>
                  </a:moveTo>
                  <a:cubicBezTo>
                    <a:pt x="137" y="149"/>
                    <a:pt x="0" y="286"/>
                    <a:pt x="0" y="286"/>
                  </a:cubicBezTo>
                  <a:lnTo>
                    <a:pt x="137" y="435"/>
                  </a:lnTo>
                  <a:cubicBezTo>
                    <a:pt x="137" y="435"/>
                    <a:pt x="286" y="286"/>
                    <a:pt x="708" y="14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0"/>
            <p:cNvSpPr/>
            <p:nvPr/>
          </p:nvSpPr>
          <p:spPr>
            <a:xfrm>
              <a:off x="4535800" y="3680358"/>
              <a:ext cx="562194" cy="339741"/>
            </a:xfrm>
            <a:custGeom>
              <a:rect b="b" l="l" r="r" t="t"/>
              <a:pathLst>
                <a:path extrusionOk="0" h="5773" w="9553">
                  <a:moveTo>
                    <a:pt x="0" y="0"/>
                  </a:moveTo>
                  <a:lnTo>
                    <a:pt x="0" y="5706"/>
                  </a:lnTo>
                  <a:lnTo>
                    <a:pt x="1279" y="5706"/>
                  </a:lnTo>
                  <a:cubicBezTo>
                    <a:pt x="1564" y="5756"/>
                    <a:pt x="1849" y="5772"/>
                    <a:pt x="2129" y="5772"/>
                  </a:cubicBezTo>
                  <a:cubicBezTo>
                    <a:pt x="2690" y="5772"/>
                    <a:pt x="3230" y="5706"/>
                    <a:pt x="3709" y="5706"/>
                  </a:cubicBezTo>
                  <a:lnTo>
                    <a:pt x="5706" y="5421"/>
                  </a:lnTo>
                  <a:lnTo>
                    <a:pt x="5843" y="5284"/>
                  </a:lnTo>
                  <a:lnTo>
                    <a:pt x="8411" y="5421"/>
                  </a:lnTo>
                  <a:cubicBezTo>
                    <a:pt x="8411" y="5284"/>
                    <a:pt x="9415" y="2431"/>
                    <a:pt x="9552" y="719"/>
                  </a:cubicBezTo>
                  <a:lnTo>
                    <a:pt x="5558" y="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0"/>
            <p:cNvSpPr/>
            <p:nvPr/>
          </p:nvSpPr>
          <p:spPr>
            <a:xfrm>
              <a:off x="4799213" y="3810887"/>
              <a:ext cx="592914" cy="650587"/>
            </a:xfrm>
            <a:custGeom>
              <a:rect b="b" l="l" r="r" t="t"/>
              <a:pathLst>
                <a:path extrusionOk="0" h="11055" w="10075">
                  <a:moveTo>
                    <a:pt x="3505" y="0"/>
                  </a:moveTo>
                  <a:cubicBezTo>
                    <a:pt x="2568" y="0"/>
                    <a:pt x="1805" y="204"/>
                    <a:pt x="1516" y="783"/>
                  </a:cubicBezTo>
                  <a:cubicBezTo>
                    <a:pt x="1550" y="758"/>
                    <a:pt x="1574" y="746"/>
                    <a:pt x="1590" y="746"/>
                  </a:cubicBezTo>
                  <a:cubicBezTo>
                    <a:pt x="1843" y="746"/>
                    <a:pt x="1" y="3790"/>
                    <a:pt x="945" y="4059"/>
                  </a:cubicBezTo>
                  <a:cubicBezTo>
                    <a:pt x="1300" y="4136"/>
                    <a:pt x="1677" y="4167"/>
                    <a:pt x="2063" y="4167"/>
                  </a:cubicBezTo>
                  <a:cubicBezTo>
                    <a:pt x="3854" y="4167"/>
                    <a:pt x="5850" y="3488"/>
                    <a:pt x="6788" y="3488"/>
                  </a:cubicBezTo>
                  <a:cubicBezTo>
                    <a:pt x="6503" y="4344"/>
                    <a:pt x="6218" y="5919"/>
                    <a:pt x="6503" y="7060"/>
                  </a:cubicBezTo>
                  <a:cubicBezTo>
                    <a:pt x="6651" y="8338"/>
                    <a:pt x="6503" y="10199"/>
                    <a:pt x="6503" y="10199"/>
                  </a:cubicBezTo>
                  <a:lnTo>
                    <a:pt x="8078" y="11054"/>
                  </a:lnTo>
                  <a:cubicBezTo>
                    <a:pt x="8078" y="11054"/>
                    <a:pt x="8363" y="8772"/>
                    <a:pt x="8934" y="6056"/>
                  </a:cubicBezTo>
                  <a:cubicBezTo>
                    <a:pt x="9071" y="4629"/>
                    <a:pt x="9356" y="3922"/>
                    <a:pt x="9504" y="3203"/>
                  </a:cubicBezTo>
                  <a:cubicBezTo>
                    <a:pt x="9641" y="3203"/>
                    <a:pt x="10075" y="2062"/>
                    <a:pt x="9641" y="1639"/>
                  </a:cubicBezTo>
                  <a:cubicBezTo>
                    <a:pt x="9356" y="1354"/>
                    <a:pt x="9356" y="1206"/>
                    <a:pt x="9071" y="1069"/>
                  </a:cubicBezTo>
                  <a:lnTo>
                    <a:pt x="8785" y="1069"/>
                  </a:lnTo>
                  <a:cubicBezTo>
                    <a:pt x="7841" y="782"/>
                    <a:pt x="5338" y="0"/>
                    <a:pt x="3505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0"/>
            <p:cNvSpPr/>
            <p:nvPr/>
          </p:nvSpPr>
          <p:spPr>
            <a:xfrm>
              <a:off x="5148312" y="4461416"/>
              <a:ext cx="361398" cy="75269"/>
            </a:xfrm>
            <a:custGeom>
              <a:rect b="b" l="l" r="r" t="t"/>
              <a:pathLst>
                <a:path extrusionOk="0" h="1279" w="6141">
                  <a:moveTo>
                    <a:pt x="4850" y="0"/>
                  </a:moveTo>
                  <a:cubicBezTo>
                    <a:pt x="4850" y="0"/>
                    <a:pt x="4428" y="137"/>
                    <a:pt x="4143" y="708"/>
                  </a:cubicBezTo>
                  <a:lnTo>
                    <a:pt x="0" y="708"/>
                  </a:lnTo>
                  <a:lnTo>
                    <a:pt x="0" y="1279"/>
                  </a:lnTo>
                  <a:lnTo>
                    <a:pt x="6140" y="1279"/>
                  </a:lnTo>
                  <a:cubicBezTo>
                    <a:pt x="6140" y="1142"/>
                    <a:pt x="5992" y="856"/>
                    <a:pt x="5855" y="708"/>
                  </a:cubicBezTo>
                  <a:cubicBezTo>
                    <a:pt x="5706" y="286"/>
                    <a:pt x="5284" y="0"/>
                    <a:pt x="4850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70"/>
            <p:cNvSpPr/>
            <p:nvPr/>
          </p:nvSpPr>
          <p:spPr>
            <a:xfrm>
              <a:off x="5148312" y="4394268"/>
              <a:ext cx="285481" cy="108814"/>
            </a:xfrm>
            <a:custGeom>
              <a:rect b="b" l="l" r="r" t="t"/>
              <a:pathLst>
                <a:path extrusionOk="0" h="1849" w="4851">
                  <a:moveTo>
                    <a:pt x="2431" y="0"/>
                  </a:moveTo>
                  <a:cubicBezTo>
                    <a:pt x="2431" y="0"/>
                    <a:pt x="1860" y="422"/>
                    <a:pt x="1290" y="422"/>
                  </a:cubicBezTo>
                  <a:cubicBezTo>
                    <a:pt x="719" y="422"/>
                    <a:pt x="434" y="286"/>
                    <a:pt x="434" y="286"/>
                  </a:cubicBezTo>
                  <a:lnTo>
                    <a:pt x="0" y="1849"/>
                  </a:lnTo>
                  <a:lnTo>
                    <a:pt x="4143" y="1849"/>
                  </a:lnTo>
                  <a:cubicBezTo>
                    <a:pt x="4428" y="1278"/>
                    <a:pt x="4850" y="1141"/>
                    <a:pt x="4850" y="1141"/>
                  </a:cubicBezTo>
                  <a:lnTo>
                    <a:pt x="3995" y="708"/>
                  </a:lnTo>
                  <a:lnTo>
                    <a:pt x="3424" y="993"/>
                  </a:lnTo>
                  <a:lnTo>
                    <a:pt x="3424" y="856"/>
                  </a:lnTo>
                  <a:cubicBezTo>
                    <a:pt x="3424" y="856"/>
                    <a:pt x="3572" y="856"/>
                    <a:pt x="3858" y="708"/>
                  </a:cubicBezTo>
                  <a:lnTo>
                    <a:pt x="3572" y="571"/>
                  </a:lnTo>
                  <a:lnTo>
                    <a:pt x="3002" y="856"/>
                  </a:lnTo>
                  <a:lnTo>
                    <a:pt x="3002" y="708"/>
                  </a:lnTo>
                  <a:cubicBezTo>
                    <a:pt x="3002" y="708"/>
                    <a:pt x="3139" y="571"/>
                    <a:pt x="3424" y="422"/>
                  </a:cubicBezTo>
                  <a:lnTo>
                    <a:pt x="2431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70"/>
            <p:cNvSpPr/>
            <p:nvPr/>
          </p:nvSpPr>
          <p:spPr>
            <a:xfrm>
              <a:off x="5349755" y="4435875"/>
              <a:ext cx="33662" cy="16890"/>
            </a:xfrm>
            <a:custGeom>
              <a:rect b="b" l="l" r="r" t="t"/>
              <a:pathLst>
                <a:path extrusionOk="0" h="287" w="572">
                  <a:moveTo>
                    <a:pt x="435" y="1"/>
                  </a:moveTo>
                  <a:cubicBezTo>
                    <a:pt x="149" y="149"/>
                    <a:pt x="1" y="149"/>
                    <a:pt x="1" y="149"/>
                  </a:cubicBezTo>
                  <a:lnTo>
                    <a:pt x="1" y="28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70"/>
            <p:cNvSpPr/>
            <p:nvPr/>
          </p:nvSpPr>
          <p:spPr>
            <a:xfrm>
              <a:off x="5324921" y="4419103"/>
              <a:ext cx="33662" cy="25600"/>
            </a:xfrm>
            <a:custGeom>
              <a:rect b="b" l="l" r="r" t="t"/>
              <a:pathLst>
                <a:path extrusionOk="0" h="435" w="572">
                  <a:moveTo>
                    <a:pt x="423" y="0"/>
                  </a:moveTo>
                  <a:cubicBezTo>
                    <a:pt x="138" y="149"/>
                    <a:pt x="1" y="286"/>
                    <a:pt x="1" y="286"/>
                  </a:cubicBezTo>
                  <a:lnTo>
                    <a:pt x="1" y="434"/>
                  </a:lnTo>
                  <a:lnTo>
                    <a:pt x="571" y="149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70"/>
            <p:cNvSpPr/>
            <p:nvPr/>
          </p:nvSpPr>
          <p:spPr>
            <a:xfrm>
              <a:off x="4334298" y="3697130"/>
              <a:ext cx="730093" cy="390941"/>
            </a:xfrm>
            <a:custGeom>
              <a:rect b="b" l="l" r="r" t="t"/>
              <a:pathLst>
                <a:path extrusionOk="0" h="6643" w="12406">
                  <a:moveTo>
                    <a:pt x="7133" y="0"/>
                  </a:moveTo>
                  <a:lnTo>
                    <a:pt x="138" y="149"/>
                  </a:lnTo>
                  <a:lnTo>
                    <a:pt x="138" y="1142"/>
                  </a:lnTo>
                  <a:cubicBezTo>
                    <a:pt x="138" y="1142"/>
                    <a:pt x="1" y="6425"/>
                    <a:pt x="4417" y="6562"/>
                  </a:cubicBezTo>
                  <a:cubicBezTo>
                    <a:pt x="5159" y="6619"/>
                    <a:pt x="5878" y="6642"/>
                    <a:pt x="6554" y="6642"/>
                  </a:cubicBezTo>
                  <a:cubicBezTo>
                    <a:pt x="9256" y="6642"/>
                    <a:pt x="11265" y="6277"/>
                    <a:pt x="11265" y="6277"/>
                  </a:cubicBezTo>
                  <a:cubicBezTo>
                    <a:pt x="11265" y="6277"/>
                    <a:pt x="12269" y="3287"/>
                    <a:pt x="12406" y="1575"/>
                  </a:cubicBezTo>
                  <a:lnTo>
                    <a:pt x="8411" y="1290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70"/>
            <p:cNvSpPr/>
            <p:nvPr/>
          </p:nvSpPr>
          <p:spPr>
            <a:xfrm>
              <a:off x="4342360" y="3084619"/>
              <a:ext cx="411773" cy="747748"/>
            </a:xfrm>
            <a:custGeom>
              <a:rect b="b" l="l" r="r" t="t"/>
              <a:pathLst>
                <a:path extrusionOk="0" h="12706" w="6997">
                  <a:moveTo>
                    <a:pt x="1861" y="1"/>
                  </a:moveTo>
                  <a:cubicBezTo>
                    <a:pt x="857" y="1427"/>
                    <a:pt x="286" y="3139"/>
                    <a:pt x="286" y="4851"/>
                  </a:cubicBezTo>
                  <a:lnTo>
                    <a:pt x="286" y="5558"/>
                  </a:lnTo>
                  <a:lnTo>
                    <a:pt x="1" y="11550"/>
                  </a:lnTo>
                  <a:cubicBezTo>
                    <a:pt x="1" y="11550"/>
                    <a:pt x="1290" y="12691"/>
                    <a:pt x="3710" y="12691"/>
                  </a:cubicBezTo>
                  <a:cubicBezTo>
                    <a:pt x="3867" y="12701"/>
                    <a:pt x="4018" y="12706"/>
                    <a:pt x="4163" y="12706"/>
                  </a:cubicBezTo>
                  <a:cubicBezTo>
                    <a:pt x="6125" y="12706"/>
                    <a:pt x="6996" y="11835"/>
                    <a:pt x="6996" y="11835"/>
                  </a:cubicBezTo>
                  <a:lnTo>
                    <a:pt x="6996" y="5136"/>
                  </a:lnTo>
                  <a:lnTo>
                    <a:pt x="6996" y="4132"/>
                  </a:lnTo>
                  <a:cubicBezTo>
                    <a:pt x="6848" y="2705"/>
                    <a:pt x="6277" y="1279"/>
                    <a:pt x="5285" y="286"/>
                  </a:cubicBezTo>
                  <a:cubicBezTo>
                    <a:pt x="4999" y="423"/>
                    <a:pt x="4429" y="856"/>
                    <a:pt x="3573" y="856"/>
                  </a:cubicBezTo>
                  <a:cubicBezTo>
                    <a:pt x="3002" y="856"/>
                    <a:pt x="2283" y="423"/>
                    <a:pt x="1861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70"/>
            <p:cNvSpPr/>
            <p:nvPr/>
          </p:nvSpPr>
          <p:spPr>
            <a:xfrm>
              <a:off x="5081164" y="3588316"/>
              <a:ext cx="92689" cy="50434"/>
            </a:xfrm>
            <a:custGeom>
              <a:rect b="b" l="l" r="r" t="t"/>
              <a:pathLst>
                <a:path extrusionOk="0" h="857" w="1575">
                  <a:moveTo>
                    <a:pt x="0" y="1"/>
                  </a:moveTo>
                  <a:lnTo>
                    <a:pt x="0" y="857"/>
                  </a:lnTo>
                  <a:lnTo>
                    <a:pt x="1575" y="857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70"/>
            <p:cNvSpPr/>
            <p:nvPr/>
          </p:nvSpPr>
          <p:spPr>
            <a:xfrm>
              <a:off x="5106646" y="3546003"/>
              <a:ext cx="50434" cy="42372"/>
            </a:xfrm>
            <a:custGeom>
              <a:rect b="b" l="l" r="r" t="t"/>
              <a:pathLst>
                <a:path extrusionOk="0" h="720" w="857">
                  <a:moveTo>
                    <a:pt x="1" y="1"/>
                  </a:moveTo>
                  <a:lnTo>
                    <a:pt x="1" y="720"/>
                  </a:lnTo>
                  <a:lnTo>
                    <a:pt x="857" y="720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70"/>
            <p:cNvSpPr/>
            <p:nvPr/>
          </p:nvSpPr>
          <p:spPr>
            <a:xfrm>
              <a:off x="5064333" y="3521168"/>
              <a:ext cx="176727" cy="67207"/>
            </a:xfrm>
            <a:custGeom>
              <a:rect b="b" l="l" r="r" t="t"/>
              <a:pathLst>
                <a:path extrusionOk="0" h="1142" w="3003">
                  <a:moveTo>
                    <a:pt x="1" y="0"/>
                  </a:moveTo>
                  <a:lnTo>
                    <a:pt x="1" y="423"/>
                  </a:lnTo>
                  <a:lnTo>
                    <a:pt x="1998" y="423"/>
                  </a:lnTo>
                  <a:lnTo>
                    <a:pt x="2717" y="1142"/>
                  </a:lnTo>
                  <a:lnTo>
                    <a:pt x="3002" y="856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70"/>
            <p:cNvSpPr/>
            <p:nvPr/>
          </p:nvSpPr>
          <p:spPr>
            <a:xfrm>
              <a:off x="5047560" y="3638692"/>
              <a:ext cx="167958" cy="201561"/>
            </a:xfrm>
            <a:custGeom>
              <a:rect b="b" l="l" r="r" t="t"/>
              <a:pathLst>
                <a:path extrusionOk="0" h="3425" w="2854">
                  <a:moveTo>
                    <a:pt x="286" y="1"/>
                  </a:moveTo>
                  <a:cubicBezTo>
                    <a:pt x="149" y="1"/>
                    <a:pt x="0" y="137"/>
                    <a:pt x="0" y="423"/>
                  </a:cubicBezTo>
                  <a:lnTo>
                    <a:pt x="0" y="2991"/>
                  </a:lnTo>
                  <a:cubicBezTo>
                    <a:pt x="0" y="3276"/>
                    <a:pt x="149" y="3424"/>
                    <a:pt x="286" y="3424"/>
                  </a:cubicBezTo>
                  <a:lnTo>
                    <a:pt x="2431" y="3424"/>
                  </a:lnTo>
                  <a:cubicBezTo>
                    <a:pt x="2568" y="3424"/>
                    <a:pt x="2854" y="3276"/>
                    <a:pt x="2854" y="2991"/>
                  </a:cubicBezTo>
                  <a:lnTo>
                    <a:pt x="2854" y="423"/>
                  </a:lnTo>
                  <a:cubicBezTo>
                    <a:pt x="2854" y="137"/>
                    <a:pt x="2568" y="1"/>
                    <a:pt x="2431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70"/>
            <p:cNvSpPr/>
            <p:nvPr/>
          </p:nvSpPr>
          <p:spPr>
            <a:xfrm>
              <a:off x="5064333" y="3680358"/>
              <a:ext cx="126351" cy="117582"/>
            </a:xfrm>
            <a:custGeom>
              <a:rect b="b" l="l" r="r" t="t"/>
              <a:pathLst>
                <a:path extrusionOk="0" h="1998" w="2147">
                  <a:moveTo>
                    <a:pt x="1" y="0"/>
                  </a:moveTo>
                  <a:lnTo>
                    <a:pt x="1" y="1997"/>
                  </a:lnTo>
                  <a:lnTo>
                    <a:pt x="2146" y="1997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70"/>
            <p:cNvSpPr/>
            <p:nvPr/>
          </p:nvSpPr>
          <p:spPr>
            <a:xfrm>
              <a:off x="4435049" y="3193432"/>
              <a:ext cx="789179" cy="638052"/>
            </a:xfrm>
            <a:custGeom>
              <a:rect b="b" l="l" r="r" t="t"/>
              <a:pathLst>
                <a:path extrusionOk="0" h="10842" w="13410">
                  <a:moveTo>
                    <a:pt x="1427" y="0"/>
                  </a:moveTo>
                  <a:cubicBezTo>
                    <a:pt x="993" y="0"/>
                    <a:pt x="708" y="149"/>
                    <a:pt x="423" y="434"/>
                  </a:cubicBezTo>
                  <a:cubicBezTo>
                    <a:pt x="423" y="571"/>
                    <a:pt x="286" y="571"/>
                    <a:pt x="286" y="719"/>
                  </a:cubicBezTo>
                  <a:cubicBezTo>
                    <a:pt x="1" y="1290"/>
                    <a:pt x="137" y="1860"/>
                    <a:pt x="571" y="2283"/>
                  </a:cubicBezTo>
                  <a:cubicBezTo>
                    <a:pt x="1712" y="3424"/>
                    <a:pt x="4565" y="5992"/>
                    <a:pt x="5558" y="7133"/>
                  </a:cubicBezTo>
                  <a:lnTo>
                    <a:pt x="5707" y="7133"/>
                  </a:lnTo>
                  <a:cubicBezTo>
                    <a:pt x="5707" y="7281"/>
                    <a:pt x="5707" y="7281"/>
                    <a:pt x="5844" y="7281"/>
                  </a:cubicBezTo>
                  <a:lnTo>
                    <a:pt x="5992" y="7418"/>
                  </a:lnTo>
                  <a:lnTo>
                    <a:pt x="9416" y="9415"/>
                  </a:lnTo>
                  <a:lnTo>
                    <a:pt x="10842" y="10271"/>
                  </a:lnTo>
                  <a:lnTo>
                    <a:pt x="11550" y="10842"/>
                  </a:lnTo>
                  <a:lnTo>
                    <a:pt x="11835" y="10842"/>
                  </a:lnTo>
                  <a:lnTo>
                    <a:pt x="11835" y="10557"/>
                  </a:lnTo>
                  <a:lnTo>
                    <a:pt x="11264" y="9986"/>
                  </a:lnTo>
                  <a:lnTo>
                    <a:pt x="12269" y="10705"/>
                  </a:lnTo>
                  <a:cubicBezTo>
                    <a:pt x="12406" y="10705"/>
                    <a:pt x="12554" y="10705"/>
                    <a:pt x="12691" y="10557"/>
                  </a:cubicBezTo>
                  <a:cubicBezTo>
                    <a:pt x="12691" y="10420"/>
                    <a:pt x="12691" y="10271"/>
                    <a:pt x="12554" y="10271"/>
                  </a:cubicBezTo>
                  <a:lnTo>
                    <a:pt x="11698" y="9701"/>
                  </a:lnTo>
                  <a:lnTo>
                    <a:pt x="11698" y="9564"/>
                  </a:lnTo>
                  <a:lnTo>
                    <a:pt x="12976" y="10134"/>
                  </a:lnTo>
                  <a:cubicBezTo>
                    <a:pt x="13019" y="10174"/>
                    <a:pt x="13061" y="10191"/>
                    <a:pt x="13100" y="10191"/>
                  </a:cubicBezTo>
                  <a:cubicBezTo>
                    <a:pt x="13193" y="10191"/>
                    <a:pt x="13262" y="10091"/>
                    <a:pt x="13262" y="9986"/>
                  </a:cubicBezTo>
                  <a:cubicBezTo>
                    <a:pt x="13410" y="9849"/>
                    <a:pt x="13262" y="9701"/>
                    <a:pt x="13125" y="9701"/>
                  </a:cubicBezTo>
                  <a:lnTo>
                    <a:pt x="11983" y="9130"/>
                  </a:lnTo>
                  <a:lnTo>
                    <a:pt x="13125" y="9415"/>
                  </a:lnTo>
                  <a:cubicBezTo>
                    <a:pt x="13262" y="9415"/>
                    <a:pt x="13410" y="9415"/>
                    <a:pt x="13410" y="9278"/>
                  </a:cubicBezTo>
                  <a:cubicBezTo>
                    <a:pt x="13410" y="9130"/>
                    <a:pt x="13410" y="8993"/>
                    <a:pt x="13262" y="8993"/>
                  </a:cubicBezTo>
                  <a:lnTo>
                    <a:pt x="11835" y="8559"/>
                  </a:lnTo>
                  <a:lnTo>
                    <a:pt x="11127" y="8137"/>
                  </a:lnTo>
                  <a:lnTo>
                    <a:pt x="11413" y="8137"/>
                  </a:lnTo>
                  <a:cubicBezTo>
                    <a:pt x="11698" y="8137"/>
                    <a:pt x="11698" y="7989"/>
                    <a:pt x="11835" y="7852"/>
                  </a:cubicBezTo>
                  <a:cubicBezTo>
                    <a:pt x="11835" y="7703"/>
                    <a:pt x="11835" y="7703"/>
                    <a:pt x="11698" y="7703"/>
                  </a:cubicBezTo>
                  <a:lnTo>
                    <a:pt x="11127" y="7567"/>
                  </a:lnTo>
                  <a:cubicBezTo>
                    <a:pt x="10842" y="7567"/>
                    <a:pt x="10557" y="7567"/>
                    <a:pt x="10408" y="7703"/>
                  </a:cubicBezTo>
                  <a:lnTo>
                    <a:pt x="9838" y="7852"/>
                  </a:lnTo>
                  <a:lnTo>
                    <a:pt x="9416" y="7989"/>
                  </a:lnTo>
                  <a:lnTo>
                    <a:pt x="6985" y="5569"/>
                  </a:lnTo>
                  <a:lnTo>
                    <a:pt x="2283" y="434"/>
                  </a:lnTo>
                  <a:cubicBezTo>
                    <a:pt x="2135" y="149"/>
                    <a:pt x="1712" y="0"/>
                    <a:pt x="1427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70"/>
            <p:cNvSpPr/>
            <p:nvPr/>
          </p:nvSpPr>
          <p:spPr>
            <a:xfrm>
              <a:off x="4468652" y="2924782"/>
              <a:ext cx="167958" cy="201561"/>
            </a:xfrm>
            <a:custGeom>
              <a:rect b="b" l="l" r="r" t="t"/>
              <a:pathLst>
                <a:path extrusionOk="0" h="3425" w="2854">
                  <a:moveTo>
                    <a:pt x="285" y="0"/>
                  </a:moveTo>
                  <a:lnTo>
                    <a:pt x="285" y="1861"/>
                  </a:lnTo>
                  <a:cubicBezTo>
                    <a:pt x="285" y="2146"/>
                    <a:pt x="137" y="2431"/>
                    <a:pt x="0" y="2431"/>
                  </a:cubicBezTo>
                  <a:cubicBezTo>
                    <a:pt x="0" y="2431"/>
                    <a:pt x="285" y="3424"/>
                    <a:pt x="1427" y="3424"/>
                  </a:cubicBezTo>
                  <a:cubicBezTo>
                    <a:pt x="2568" y="3424"/>
                    <a:pt x="2853" y="2717"/>
                    <a:pt x="2853" y="2717"/>
                  </a:cubicBezTo>
                  <a:cubicBezTo>
                    <a:pt x="2853" y="2717"/>
                    <a:pt x="2705" y="2431"/>
                    <a:pt x="2705" y="2283"/>
                  </a:cubicBezTo>
                  <a:lnTo>
                    <a:pt x="2705" y="0"/>
                  </a:ln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70"/>
            <p:cNvSpPr/>
            <p:nvPr/>
          </p:nvSpPr>
          <p:spPr>
            <a:xfrm>
              <a:off x="4519028" y="2967095"/>
              <a:ext cx="108814" cy="83979"/>
            </a:xfrm>
            <a:custGeom>
              <a:rect b="b" l="l" r="r" t="t"/>
              <a:pathLst>
                <a:path extrusionOk="0" h="1427" w="1849">
                  <a:moveTo>
                    <a:pt x="0" y="0"/>
                  </a:moveTo>
                  <a:lnTo>
                    <a:pt x="1849" y="1427"/>
                  </a:lnTo>
                  <a:lnTo>
                    <a:pt x="1849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70"/>
            <p:cNvSpPr/>
            <p:nvPr/>
          </p:nvSpPr>
          <p:spPr>
            <a:xfrm>
              <a:off x="4401445" y="2605756"/>
              <a:ext cx="403064" cy="419836"/>
            </a:xfrm>
            <a:custGeom>
              <a:rect b="b" l="l" r="r" t="t"/>
              <a:pathLst>
                <a:path extrusionOk="0" h="7134" w="6849">
                  <a:moveTo>
                    <a:pt x="3425" y="1"/>
                  </a:moveTo>
                  <a:cubicBezTo>
                    <a:pt x="1" y="1"/>
                    <a:pt x="1" y="3139"/>
                    <a:pt x="994" y="5421"/>
                  </a:cubicBezTo>
                  <a:cubicBezTo>
                    <a:pt x="1564" y="6426"/>
                    <a:pt x="2991" y="7133"/>
                    <a:pt x="3847" y="7133"/>
                  </a:cubicBezTo>
                  <a:cubicBezTo>
                    <a:pt x="4566" y="7133"/>
                    <a:pt x="5136" y="6563"/>
                    <a:pt x="5707" y="5570"/>
                  </a:cubicBezTo>
                  <a:cubicBezTo>
                    <a:pt x="6848" y="3287"/>
                    <a:pt x="6129" y="1"/>
                    <a:pt x="3425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70"/>
            <p:cNvSpPr/>
            <p:nvPr/>
          </p:nvSpPr>
          <p:spPr>
            <a:xfrm>
              <a:off x="4720472" y="2824030"/>
              <a:ext cx="67207" cy="42372"/>
            </a:xfrm>
            <a:custGeom>
              <a:rect b="b" l="l" r="r" t="t"/>
              <a:pathLst>
                <a:path extrusionOk="0" h="720" w="1142">
                  <a:moveTo>
                    <a:pt x="1" y="1"/>
                  </a:moveTo>
                  <a:lnTo>
                    <a:pt x="1" y="720"/>
                  </a:lnTo>
                  <a:lnTo>
                    <a:pt x="708" y="720"/>
                  </a:lnTo>
                  <a:cubicBezTo>
                    <a:pt x="708" y="720"/>
                    <a:pt x="1142" y="720"/>
                    <a:pt x="1142" y="434"/>
                  </a:cubicBezTo>
                  <a:cubicBezTo>
                    <a:pt x="1142" y="1"/>
                    <a:pt x="857" y="1"/>
                    <a:pt x="857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70"/>
            <p:cNvSpPr/>
            <p:nvPr/>
          </p:nvSpPr>
          <p:spPr>
            <a:xfrm>
              <a:off x="4694990" y="2790427"/>
              <a:ext cx="33603" cy="33662"/>
            </a:xfrm>
            <a:custGeom>
              <a:rect b="b" l="l" r="r" t="t"/>
              <a:pathLst>
                <a:path extrusionOk="0" h="572" w="571">
                  <a:moveTo>
                    <a:pt x="285" y="1"/>
                  </a:moveTo>
                  <a:cubicBezTo>
                    <a:pt x="148" y="1"/>
                    <a:pt x="0" y="149"/>
                    <a:pt x="0" y="286"/>
                  </a:cubicBezTo>
                  <a:cubicBezTo>
                    <a:pt x="0" y="435"/>
                    <a:pt x="148" y="572"/>
                    <a:pt x="285" y="572"/>
                  </a:cubicBezTo>
                  <a:cubicBezTo>
                    <a:pt x="434" y="572"/>
                    <a:pt x="571" y="435"/>
                    <a:pt x="571" y="286"/>
                  </a:cubicBezTo>
                  <a:cubicBezTo>
                    <a:pt x="571" y="149"/>
                    <a:pt x="434" y="1"/>
                    <a:pt x="285" y="1"/>
                  </a:cubicBez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70"/>
            <p:cNvSpPr/>
            <p:nvPr/>
          </p:nvSpPr>
          <p:spPr>
            <a:xfrm>
              <a:off x="4720472" y="2799196"/>
              <a:ext cx="8121" cy="16831"/>
            </a:xfrm>
            <a:custGeom>
              <a:rect b="b" l="l" r="r" t="t"/>
              <a:pathLst>
                <a:path extrusionOk="0" h="286" w="138">
                  <a:moveTo>
                    <a:pt x="138" y="0"/>
                  </a:moveTo>
                  <a:cubicBezTo>
                    <a:pt x="1" y="0"/>
                    <a:pt x="1" y="137"/>
                    <a:pt x="1" y="137"/>
                  </a:cubicBezTo>
                  <a:cubicBezTo>
                    <a:pt x="1" y="137"/>
                    <a:pt x="1" y="286"/>
                    <a:pt x="138" y="286"/>
                  </a:cubicBezTo>
                  <a:lnTo>
                    <a:pt x="138" y="13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70"/>
            <p:cNvSpPr/>
            <p:nvPr/>
          </p:nvSpPr>
          <p:spPr>
            <a:xfrm>
              <a:off x="4670096" y="2740110"/>
              <a:ext cx="58497" cy="25541"/>
            </a:xfrm>
            <a:custGeom>
              <a:rect b="b" l="l" r="r" t="t"/>
              <a:pathLst>
                <a:path extrusionOk="0" h="434" w="994">
                  <a:moveTo>
                    <a:pt x="994" y="0"/>
                  </a:moveTo>
                  <a:cubicBezTo>
                    <a:pt x="994" y="0"/>
                    <a:pt x="571" y="0"/>
                    <a:pt x="1" y="285"/>
                  </a:cubicBezTo>
                  <a:lnTo>
                    <a:pt x="138" y="434"/>
                  </a:lnTo>
                  <a:cubicBezTo>
                    <a:pt x="359" y="288"/>
                    <a:pt x="577" y="253"/>
                    <a:pt x="738" y="253"/>
                  </a:cubicBezTo>
                  <a:cubicBezTo>
                    <a:pt x="892" y="253"/>
                    <a:pt x="994" y="285"/>
                    <a:pt x="994" y="285"/>
                  </a:cubicBezTo>
                  <a:lnTo>
                    <a:pt x="99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70"/>
            <p:cNvSpPr/>
            <p:nvPr/>
          </p:nvSpPr>
          <p:spPr>
            <a:xfrm>
              <a:off x="4451821" y="3067846"/>
              <a:ext cx="201561" cy="67207"/>
            </a:xfrm>
            <a:custGeom>
              <a:rect b="b" l="l" r="r" t="t"/>
              <a:pathLst>
                <a:path extrusionOk="0" h="1142" w="3425">
                  <a:moveTo>
                    <a:pt x="286" y="0"/>
                  </a:moveTo>
                  <a:cubicBezTo>
                    <a:pt x="286" y="137"/>
                    <a:pt x="138" y="286"/>
                    <a:pt x="1" y="286"/>
                  </a:cubicBezTo>
                  <a:cubicBezTo>
                    <a:pt x="423" y="708"/>
                    <a:pt x="1142" y="1141"/>
                    <a:pt x="1713" y="1141"/>
                  </a:cubicBezTo>
                  <a:cubicBezTo>
                    <a:pt x="2569" y="1141"/>
                    <a:pt x="3139" y="708"/>
                    <a:pt x="3425" y="571"/>
                  </a:cubicBezTo>
                  <a:cubicBezTo>
                    <a:pt x="3276" y="422"/>
                    <a:pt x="3276" y="286"/>
                    <a:pt x="3139" y="286"/>
                  </a:cubicBezTo>
                  <a:cubicBezTo>
                    <a:pt x="3139" y="286"/>
                    <a:pt x="2569" y="708"/>
                    <a:pt x="1713" y="708"/>
                  </a:cubicBezTo>
                  <a:cubicBezTo>
                    <a:pt x="857" y="708"/>
                    <a:pt x="286" y="0"/>
                    <a:pt x="28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70"/>
            <p:cNvSpPr/>
            <p:nvPr/>
          </p:nvSpPr>
          <p:spPr>
            <a:xfrm>
              <a:off x="4352541" y="2551143"/>
              <a:ext cx="334445" cy="407301"/>
            </a:xfrm>
            <a:custGeom>
              <a:rect b="b" l="l" r="r" t="t"/>
              <a:pathLst>
                <a:path extrusionOk="0" h="6921" w="5683">
                  <a:moveTo>
                    <a:pt x="3538" y="0"/>
                  </a:moveTo>
                  <a:cubicBezTo>
                    <a:pt x="1432" y="0"/>
                    <a:pt x="0" y="1577"/>
                    <a:pt x="113" y="3930"/>
                  </a:cubicBezTo>
                  <a:cubicBezTo>
                    <a:pt x="398" y="6783"/>
                    <a:pt x="2258" y="6920"/>
                    <a:pt x="2258" y="6920"/>
                  </a:cubicBezTo>
                  <a:cubicBezTo>
                    <a:pt x="3114" y="5927"/>
                    <a:pt x="3537" y="5071"/>
                    <a:pt x="3537" y="5071"/>
                  </a:cubicBezTo>
                  <a:cubicBezTo>
                    <a:pt x="5682" y="3930"/>
                    <a:pt x="5248" y="1499"/>
                    <a:pt x="5248" y="1499"/>
                  </a:cubicBezTo>
                  <a:cubicBezTo>
                    <a:pt x="5682" y="643"/>
                    <a:pt x="4963" y="221"/>
                    <a:pt x="4963" y="221"/>
                  </a:cubicBezTo>
                  <a:cubicBezTo>
                    <a:pt x="4463" y="71"/>
                    <a:pt x="3986" y="0"/>
                    <a:pt x="353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70"/>
            <p:cNvSpPr/>
            <p:nvPr/>
          </p:nvSpPr>
          <p:spPr>
            <a:xfrm>
              <a:off x="4519028" y="2773655"/>
              <a:ext cx="83979" cy="100810"/>
            </a:xfrm>
            <a:custGeom>
              <a:rect b="b" l="l" r="r" t="t"/>
              <a:pathLst>
                <a:path extrusionOk="0" h="1713" w="1427">
                  <a:moveTo>
                    <a:pt x="708" y="1"/>
                  </a:moveTo>
                  <a:cubicBezTo>
                    <a:pt x="0" y="149"/>
                    <a:pt x="137" y="1005"/>
                    <a:pt x="422" y="1427"/>
                  </a:cubicBezTo>
                  <a:cubicBezTo>
                    <a:pt x="571" y="1576"/>
                    <a:pt x="708" y="1713"/>
                    <a:pt x="856" y="1713"/>
                  </a:cubicBezTo>
                  <a:cubicBezTo>
                    <a:pt x="993" y="1713"/>
                    <a:pt x="1278" y="1576"/>
                    <a:pt x="1278" y="1290"/>
                  </a:cubicBezTo>
                  <a:cubicBezTo>
                    <a:pt x="1427" y="720"/>
                    <a:pt x="1278" y="1"/>
                    <a:pt x="708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70"/>
            <p:cNvSpPr/>
            <p:nvPr/>
          </p:nvSpPr>
          <p:spPr>
            <a:xfrm>
              <a:off x="4527090" y="2790427"/>
              <a:ext cx="42313" cy="59203"/>
            </a:xfrm>
            <a:custGeom>
              <a:rect b="b" l="l" r="r" t="t"/>
              <a:pathLst>
                <a:path extrusionOk="0" h="1006" w="719">
                  <a:moveTo>
                    <a:pt x="719" y="1"/>
                  </a:moveTo>
                  <a:cubicBezTo>
                    <a:pt x="719" y="1"/>
                    <a:pt x="0" y="149"/>
                    <a:pt x="571" y="1005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70"/>
            <p:cNvSpPr/>
            <p:nvPr/>
          </p:nvSpPr>
          <p:spPr>
            <a:xfrm>
              <a:off x="4619720" y="2564149"/>
              <a:ext cx="151186" cy="142888"/>
            </a:xfrm>
            <a:custGeom>
              <a:rect b="b" l="l" r="r" t="t"/>
              <a:pathLst>
                <a:path extrusionOk="0" h="2428" w="2569">
                  <a:moveTo>
                    <a:pt x="138" y="0"/>
                  </a:moveTo>
                  <a:cubicBezTo>
                    <a:pt x="138" y="0"/>
                    <a:pt x="1" y="708"/>
                    <a:pt x="138" y="1564"/>
                  </a:cubicBezTo>
                  <a:cubicBezTo>
                    <a:pt x="138" y="2339"/>
                    <a:pt x="736" y="2427"/>
                    <a:pt x="1009" y="2427"/>
                  </a:cubicBezTo>
                  <a:cubicBezTo>
                    <a:pt x="1090" y="2427"/>
                    <a:pt x="1142" y="2419"/>
                    <a:pt x="1142" y="2419"/>
                  </a:cubicBezTo>
                  <a:cubicBezTo>
                    <a:pt x="994" y="1849"/>
                    <a:pt x="1279" y="1427"/>
                    <a:pt x="1279" y="1427"/>
                  </a:cubicBezTo>
                  <a:cubicBezTo>
                    <a:pt x="1713" y="2134"/>
                    <a:pt x="2569" y="2134"/>
                    <a:pt x="2569" y="2134"/>
                  </a:cubicBezTo>
                  <a:cubicBezTo>
                    <a:pt x="1998" y="137"/>
                    <a:pt x="423" y="0"/>
                    <a:pt x="42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70"/>
            <p:cNvSpPr/>
            <p:nvPr/>
          </p:nvSpPr>
          <p:spPr>
            <a:xfrm>
              <a:off x="4670096" y="2818322"/>
              <a:ext cx="75269" cy="22540"/>
            </a:xfrm>
            <a:custGeom>
              <a:rect b="b" l="l" r="r" t="t"/>
              <a:pathLst>
                <a:path extrusionOk="0" h="383" w="1279">
                  <a:moveTo>
                    <a:pt x="536" y="0"/>
                  </a:moveTo>
                  <a:cubicBezTo>
                    <a:pt x="390" y="0"/>
                    <a:pt x="213" y="27"/>
                    <a:pt x="1" y="98"/>
                  </a:cubicBezTo>
                  <a:cubicBezTo>
                    <a:pt x="1" y="98"/>
                    <a:pt x="138" y="383"/>
                    <a:pt x="1" y="383"/>
                  </a:cubicBezTo>
                  <a:lnTo>
                    <a:pt x="1279" y="383"/>
                  </a:lnTo>
                  <a:lnTo>
                    <a:pt x="1142" y="246"/>
                  </a:lnTo>
                  <a:cubicBezTo>
                    <a:pt x="1142" y="246"/>
                    <a:pt x="980" y="0"/>
                    <a:pt x="536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70"/>
            <p:cNvSpPr/>
            <p:nvPr/>
          </p:nvSpPr>
          <p:spPr>
            <a:xfrm>
              <a:off x="4686927" y="2908009"/>
              <a:ext cx="41666" cy="32426"/>
            </a:xfrm>
            <a:custGeom>
              <a:rect b="b" l="l" r="r" t="t"/>
              <a:pathLst>
                <a:path extrusionOk="0" h="551" w="708">
                  <a:moveTo>
                    <a:pt x="0" y="0"/>
                  </a:moveTo>
                  <a:cubicBezTo>
                    <a:pt x="0" y="0"/>
                    <a:pt x="0" y="551"/>
                    <a:pt x="365" y="551"/>
                  </a:cubicBezTo>
                  <a:cubicBezTo>
                    <a:pt x="455" y="551"/>
                    <a:pt x="568" y="517"/>
                    <a:pt x="708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0"/>
            <p:cNvSpPr/>
            <p:nvPr/>
          </p:nvSpPr>
          <p:spPr>
            <a:xfrm>
              <a:off x="3662701" y="4906028"/>
              <a:ext cx="58497" cy="59"/>
            </a:xfrm>
            <a:custGeom>
              <a:rect b="b" l="l" r="r" t="t"/>
              <a:pathLst>
                <a:path extrusionOk="0" h="1" w="994">
                  <a:moveTo>
                    <a:pt x="1" y="0"/>
                  </a:moveTo>
                  <a:lnTo>
                    <a:pt x="993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70"/>
            <p:cNvSpPr/>
            <p:nvPr/>
          </p:nvSpPr>
          <p:spPr>
            <a:xfrm>
              <a:off x="3662701" y="4881193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2"/>
                  </a:lnTo>
                  <a:lnTo>
                    <a:pt x="993" y="422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0"/>
            <p:cNvSpPr/>
            <p:nvPr/>
          </p:nvSpPr>
          <p:spPr>
            <a:xfrm>
              <a:off x="3662701" y="4855652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0"/>
            <p:cNvSpPr/>
            <p:nvPr/>
          </p:nvSpPr>
          <p:spPr>
            <a:xfrm>
              <a:off x="3662701" y="4830818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2"/>
                  </a:lnTo>
                  <a:lnTo>
                    <a:pt x="993" y="422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0"/>
            <p:cNvSpPr/>
            <p:nvPr/>
          </p:nvSpPr>
          <p:spPr>
            <a:xfrm>
              <a:off x="3662701" y="4813986"/>
              <a:ext cx="58497" cy="16890"/>
            </a:xfrm>
            <a:custGeom>
              <a:rect b="b" l="l" r="r" t="t"/>
              <a:pathLst>
                <a:path extrusionOk="0" h="287" w="994">
                  <a:moveTo>
                    <a:pt x="1" y="1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0"/>
            <p:cNvSpPr/>
            <p:nvPr/>
          </p:nvSpPr>
          <p:spPr>
            <a:xfrm>
              <a:off x="3662701" y="4788504"/>
              <a:ext cx="58497" cy="25541"/>
            </a:xfrm>
            <a:custGeom>
              <a:rect b="b" l="l" r="r" t="t"/>
              <a:pathLst>
                <a:path extrusionOk="0" h="434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E3D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70"/>
            <p:cNvSpPr/>
            <p:nvPr/>
          </p:nvSpPr>
          <p:spPr>
            <a:xfrm>
              <a:off x="3662701" y="4763611"/>
              <a:ext cx="58497" cy="24952"/>
            </a:xfrm>
            <a:custGeom>
              <a:rect b="b" l="l" r="r" t="t"/>
              <a:pathLst>
                <a:path extrusionOk="0" h="424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D3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70"/>
            <p:cNvSpPr/>
            <p:nvPr/>
          </p:nvSpPr>
          <p:spPr>
            <a:xfrm>
              <a:off x="3662701" y="4746839"/>
              <a:ext cx="58497" cy="16831"/>
            </a:xfrm>
            <a:custGeom>
              <a:rect b="b" l="l" r="r" t="t"/>
              <a:pathLst>
                <a:path extrusionOk="0" h="286" w="994">
                  <a:moveTo>
                    <a:pt x="1" y="1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70"/>
            <p:cNvSpPr/>
            <p:nvPr/>
          </p:nvSpPr>
          <p:spPr>
            <a:xfrm>
              <a:off x="3662701" y="4721298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1"/>
                  </a:moveTo>
                  <a:lnTo>
                    <a:pt x="1" y="435"/>
                  </a:lnTo>
                  <a:lnTo>
                    <a:pt x="993" y="435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B3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70"/>
            <p:cNvSpPr/>
            <p:nvPr/>
          </p:nvSpPr>
          <p:spPr>
            <a:xfrm>
              <a:off x="3662701" y="4696463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A3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70"/>
            <p:cNvSpPr/>
            <p:nvPr/>
          </p:nvSpPr>
          <p:spPr>
            <a:xfrm>
              <a:off x="3662701" y="4670981"/>
              <a:ext cx="58497" cy="25541"/>
            </a:xfrm>
            <a:custGeom>
              <a:rect b="b" l="l" r="r" t="t"/>
              <a:pathLst>
                <a:path extrusionOk="0" h="434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938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70"/>
            <p:cNvSpPr/>
            <p:nvPr/>
          </p:nvSpPr>
          <p:spPr>
            <a:xfrm>
              <a:off x="3662701" y="4654150"/>
              <a:ext cx="58497" cy="16890"/>
            </a:xfrm>
            <a:custGeom>
              <a:rect b="b" l="l" r="r" t="t"/>
              <a:pathLst>
                <a:path extrusionOk="0" h="287" w="994">
                  <a:moveTo>
                    <a:pt x="1" y="1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83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70"/>
            <p:cNvSpPr/>
            <p:nvPr/>
          </p:nvSpPr>
          <p:spPr>
            <a:xfrm>
              <a:off x="3662701" y="4629315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73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0"/>
            <p:cNvSpPr/>
            <p:nvPr/>
          </p:nvSpPr>
          <p:spPr>
            <a:xfrm>
              <a:off x="3662701" y="4603774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1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63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70"/>
            <p:cNvSpPr/>
            <p:nvPr/>
          </p:nvSpPr>
          <p:spPr>
            <a:xfrm>
              <a:off x="3662701" y="4578939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533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70"/>
            <p:cNvSpPr/>
            <p:nvPr/>
          </p:nvSpPr>
          <p:spPr>
            <a:xfrm>
              <a:off x="3662701" y="4562167"/>
              <a:ext cx="58497" cy="16831"/>
            </a:xfrm>
            <a:custGeom>
              <a:rect b="b" l="l" r="r" t="t"/>
              <a:pathLst>
                <a:path extrusionOk="0" h="286" w="994">
                  <a:moveTo>
                    <a:pt x="1" y="0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4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0"/>
            <p:cNvSpPr/>
            <p:nvPr/>
          </p:nvSpPr>
          <p:spPr>
            <a:xfrm>
              <a:off x="3662701" y="4536626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1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331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0"/>
            <p:cNvSpPr/>
            <p:nvPr/>
          </p:nvSpPr>
          <p:spPr>
            <a:xfrm>
              <a:off x="3662701" y="4511791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130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70"/>
            <p:cNvSpPr/>
            <p:nvPr/>
          </p:nvSpPr>
          <p:spPr>
            <a:xfrm>
              <a:off x="3662701" y="4495019"/>
              <a:ext cx="58497" cy="16831"/>
            </a:xfrm>
            <a:custGeom>
              <a:rect b="b" l="l" r="r" t="t"/>
              <a:pathLst>
                <a:path extrusionOk="0" h="286" w="994">
                  <a:moveTo>
                    <a:pt x="1" y="0"/>
                  </a:moveTo>
                  <a:lnTo>
                    <a:pt x="1" y="285"/>
                  </a:lnTo>
                  <a:lnTo>
                    <a:pt x="993" y="285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02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70"/>
            <p:cNvSpPr/>
            <p:nvPr/>
          </p:nvSpPr>
          <p:spPr>
            <a:xfrm>
              <a:off x="3662701" y="4469478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F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0"/>
            <p:cNvSpPr/>
            <p:nvPr/>
          </p:nvSpPr>
          <p:spPr>
            <a:xfrm>
              <a:off x="3662701" y="4444643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2"/>
                  </a:lnTo>
                  <a:lnTo>
                    <a:pt x="993" y="422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E2C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0"/>
            <p:cNvSpPr/>
            <p:nvPr/>
          </p:nvSpPr>
          <p:spPr>
            <a:xfrm>
              <a:off x="3662701" y="4419103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C2A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70"/>
            <p:cNvSpPr/>
            <p:nvPr/>
          </p:nvSpPr>
          <p:spPr>
            <a:xfrm>
              <a:off x="3662701" y="4402330"/>
              <a:ext cx="58497" cy="16831"/>
            </a:xfrm>
            <a:custGeom>
              <a:rect b="b" l="l" r="r" t="t"/>
              <a:pathLst>
                <a:path extrusionOk="0" h="286" w="994">
                  <a:moveTo>
                    <a:pt x="1" y="0"/>
                  </a:moveTo>
                  <a:lnTo>
                    <a:pt x="1" y="285"/>
                  </a:lnTo>
                  <a:lnTo>
                    <a:pt x="993" y="285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B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70"/>
            <p:cNvSpPr/>
            <p:nvPr/>
          </p:nvSpPr>
          <p:spPr>
            <a:xfrm>
              <a:off x="3662701" y="4377437"/>
              <a:ext cx="58497" cy="24952"/>
            </a:xfrm>
            <a:custGeom>
              <a:rect b="b" l="l" r="r" t="t"/>
              <a:pathLst>
                <a:path extrusionOk="0" h="424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2B29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0"/>
            <p:cNvSpPr/>
            <p:nvPr/>
          </p:nvSpPr>
          <p:spPr>
            <a:xfrm>
              <a:off x="3662701" y="4351955"/>
              <a:ext cx="58497" cy="25541"/>
            </a:xfrm>
            <a:custGeom>
              <a:rect b="b" l="l" r="r" t="t"/>
              <a:pathLst>
                <a:path extrusionOk="0" h="434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92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70"/>
            <p:cNvSpPr/>
            <p:nvPr/>
          </p:nvSpPr>
          <p:spPr>
            <a:xfrm>
              <a:off x="3662701" y="4335124"/>
              <a:ext cx="58497" cy="16890"/>
            </a:xfrm>
            <a:custGeom>
              <a:rect b="b" l="l" r="r" t="t"/>
              <a:pathLst>
                <a:path extrusionOk="0" h="287" w="994">
                  <a:moveTo>
                    <a:pt x="1" y="1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28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70"/>
            <p:cNvSpPr/>
            <p:nvPr/>
          </p:nvSpPr>
          <p:spPr>
            <a:xfrm>
              <a:off x="3662701" y="4310289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70"/>
            <p:cNvSpPr/>
            <p:nvPr/>
          </p:nvSpPr>
          <p:spPr>
            <a:xfrm>
              <a:off x="3662701" y="4310289"/>
              <a:ext cx="58497" cy="59"/>
            </a:xfrm>
            <a:custGeom>
              <a:rect b="b" l="l" r="r" t="t"/>
              <a:pathLst>
                <a:path extrusionOk="0" h="1" w="994">
                  <a:moveTo>
                    <a:pt x="99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70"/>
            <p:cNvSpPr/>
            <p:nvPr/>
          </p:nvSpPr>
          <p:spPr>
            <a:xfrm>
              <a:off x="3670763" y="4310289"/>
              <a:ext cx="109520" cy="595797"/>
            </a:xfrm>
            <a:custGeom>
              <a:rect b="b" l="l" r="r" t="t"/>
              <a:pathLst>
                <a:path extrusionOk="0" h="10124" w="1861">
                  <a:moveTo>
                    <a:pt x="856" y="1"/>
                  </a:moveTo>
                  <a:cubicBezTo>
                    <a:pt x="434" y="1"/>
                    <a:pt x="0" y="2283"/>
                    <a:pt x="0" y="4988"/>
                  </a:cubicBezTo>
                  <a:cubicBezTo>
                    <a:pt x="0" y="7841"/>
                    <a:pt x="434" y="10123"/>
                    <a:pt x="856" y="10123"/>
                  </a:cubicBezTo>
                  <a:cubicBezTo>
                    <a:pt x="1427" y="10123"/>
                    <a:pt x="1861" y="7841"/>
                    <a:pt x="1861" y="4988"/>
                  </a:cubicBezTo>
                  <a:cubicBezTo>
                    <a:pt x="1861" y="2283"/>
                    <a:pt x="1427" y="1"/>
                    <a:pt x="856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70"/>
            <p:cNvSpPr/>
            <p:nvPr/>
          </p:nvSpPr>
          <p:spPr>
            <a:xfrm>
              <a:off x="3494801" y="4503023"/>
              <a:ext cx="41725" cy="201561"/>
            </a:xfrm>
            <a:custGeom>
              <a:rect b="b" l="l" r="r" t="t"/>
              <a:pathLst>
                <a:path extrusionOk="0" h="3425" w="709">
                  <a:moveTo>
                    <a:pt x="286" y="1"/>
                  </a:moveTo>
                  <a:cubicBezTo>
                    <a:pt x="137" y="1"/>
                    <a:pt x="0" y="857"/>
                    <a:pt x="0" y="1713"/>
                  </a:cubicBezTo>
                  <a:cubicBezTo>
                    <a:pt x="0" y="2717"/>
                    <a:pt x="137" y="3425"/>
                    <a:pt x="286" y="3425"/>
                  </a:cubicBezTo>
                  <a:lnTo>
                    <a:pt x="708" y="342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70"/>
            <p:cNvSpPr/>
            <p:nvPr/>
          </p:nvSpPr>
          <p:spPr>
            <a:xfrm>
              <a:off x="3528405" y="4411040"/>
              <a:ext cx="83979" cy="386233"/>
            </a:xfrm>
            <a:custGeom>
              <a:rect b="b" l="l" r="r" t="t"/>
              <a:pathLst>
                <a:path extrusionOk="0" h="6563" w="1427">
                  <a:moveTo>
                    <a:pt x="571" y="1"/>
                  </a:moveTo>
                  <a:cubicBezTo>
                    <a:pt x="285" y="1"/>
                    <a:pt x="0" y="1427"/>
                    <a:pt x="0" y="3276"/>
                  </a:cubicBezTo>
                  <a:cubicBezTo>
                    <a:pt x="0" y="5136"/>
                    <a:pt x="285" y="6563"/>
                    <a:pt x="571" y="6563"/>
                  </a:cubicBezTo>
                  <a:lnTo>
                    <a:pt x="1427" y="656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0"/>
            <p:cNvSpPr/>
            <p:nvPr/>
          </p:nvSpPr>
          <p:spPr>
            <a:xfrm>
              <a:off x="3595553" y="4310289"/>
              <a:ext cx="125645" cy="595797"/>
            </a:xfrm>
            <a:custGeom>
              <a:rect b="b" l="l" r="r" t="t"/>
              <a:pathLst>
                <a:path extrusionOk="0" h="10124" w="2135">
                  <a:moveTo>
                    <a:pt x="856" y="1"/>
                  </a:moveTo>
                  <a:cubicBezTo>
                    <a:pt x="423" y="1"/>
                    <a:pt x="0" y="2283"/>
                    <a:pt x="0" y="4988"/>
                  </a:cubicBezTo>
                  <a:cubicBezTo>
                    <a:pt x="0" y="7841"/>
                    <a:pt x="423" y="10123"/>
                    <a:pt x="856" y="10123"/>
                  </a:cubicBezTo>
                  <a:lnTo>
                    <a:pt x="2134" y="10123"/>
                  </a:lnTo>
                  <a:cubicBezTo>
                    <a:pt x="1712" y="9986"/>
                    <a:pt x="1278" y="7841"/>
                    <a:pt x="1278" y="4988"/>
                  </a:cubicBezTo>
                  <a:cubicBezTo>
                    <a:pt x="1278" y="2283"/>
                    <a:pt x="1712" y="1"/>
                    <a:pt x="213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0"/>
            <p:cNvSpPr/>
            <p:nvPr/>
          </p:nvSpPr>
          <p:spPr>
            <a:xfrm>
              <a:off x="5073101" y="4906028"/>
              <a:ext cx="67207" cy="59"/>
            </a:xfrm>
            <a:custGeom>
              <a:rect b="b" l="l" r="r" t="t"/>
              <a:pathLst>
                <a:path extrusionOk="0" h="1" w="1142">
                  <a:moveTo>
                    <a:pt x="0" y="0"/>
                  </a:moveTo>
                  <a:lnTo>
                    <a:pt x="1141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0"/>
            <p:cNvSpPr/>
            <p:nvPr/>
          </p:nvSpPr>
          <p:spPr>
            <a:xfrm>
              <a:off x="5073101" y="4881193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2"/>
                  </a:lnTo>
                  <a:lnTo>
                    <a:pt x="1141" y="422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70"/>
            <p:cNvSpPr/>
            <p:nvPr/>
          </p:nvSpPr>
          <p:spPr>
            <a:xfrm>
              <a:off x="5073101" y="4855652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70"/>
            <p:cNvSpPr/>
            <p:nvPr/>
          </p:nvSpPr>
          <p:spPr>
            <a:xfrm>
              <a:off x="5073101" y="4830818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2"/>
                  </a:lnTo>
                  <a:lnTo>
                    <a:pt x="1141" y="422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0"/>
            <p:cNvSpPr/>
            <p:nvPr/>
          </p:nvSpPr>
          <p:spPr>
            <a:xfrm>
              <a:off x="5073101" y="4813986"/>
              <a:ext cx="67207" cy="16890"/>
            </a:xfrm>
            <a:custGeom>
              <a:rect b="b" l="l" r="r" t="t"/>
              <a:pathLst>
                <a:path extrusionOk="0" h="287" w="1142">
                  <a:moveTo>
                    <a:pt x="0" y="1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0"/>
            <p:cNvSpPr/>
            <p:nvPr/>
          </p:nvSpPr>
          <p:spPr>
            <a:xfrm>
              <a:off x="5073101" y="4788504"/>
              <a:ext cx="67207" cy="25541"/>
            </a:xfrm>
            <a:custGeom>
              <a:rect b="b" l="l" r="r" t="t"/>
              <a:pathLst>
                <a:path extrusionOk="0" h="434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E3D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0"/>
            <p:cNvSpPr/>
            <p:nvPr/>
          </p:nvSpPr>
          <p:spPr>
            <a:xfrm>
              <a:off x="5073101" y="4763611"/>
              <a:ext cx="67207" cy="24952"/>
            </a:xfrm>
            <a:custGeom>
              <a:rect b="b" l="l" r="r" t="t"/>
              <a:pathLst>
                <a:path extrusionOk="0" h="424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D3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0"/>
            <p:cNvSpPr/>
            <p:nvPr/>
          </p:nvSpPr>
          <p:spPr>
            <a:xfrm>
              <a:off x="5073101" y="4746839"/>
              <a:ext cx="67207" cy="16831"/>
            </a:xfrm>
            <a:custGeom>
              <a:rect b="b" l="l" r="r" t="t"/>
              <a:pathLst>
                <a:path extrusionOk="0" h="286" w="1142">
                  <a:moveTo>
                    <a:pt x="0" y="1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0"/>
            <p:cNvSpPr/>
            <p:nvPr/>
          </p:nvSpPr>
          <p:spPr>
            <a:xfrm>
              <a:off x="5073101" y="4721298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1"/>
                  </a:moveTo>
                  <a:lnTo>
                    <a:pt x="0" y="435"/>
                  </a:lnTo>
                  <a:lnTo>
                    <a:pt x="1141" y="435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B3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0"/>
            <p:cNvSpPr/>
            <p:nvPr/>
          </p:nvSpPr>
          <p:spPr>
            <a:xfrm>
              <a:off x="5073101" y="4696463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A3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0"/>
            <p:cNvSpPr/>
            <p:nvPr/>
          </p:nvSpPr>
          <p:spPr>
            <a:xfrm>
              <a:off x="5073101" y="4670981"/>
              <a:ext cx="67207" cy="25541"/>
            </a:xfrm>
            <a:custGeom>
              <a:rect b="b" l="l" r="r" t="t"/>
              <a:pathLst>
                <a:path extrusionOk="0" h="434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938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0"/>
            <p:cNvSpPr/>
            <p:nvPr/>
          </p:nvSpPr>
          <p:spPr>
            <a:xfrm>
              <a:off x="5073101" y="4654150"/>
              <a:ext cx="67207" cy="16890"/>
            </a:xfrm>
            <a:custGeom>
              <a:rect b="b" l="l" r="r" t="t"/>
              <a:pathLst>
                <a:path extrusionOk="0" h="287" w="1142">
                  <a:moveTo>
                    <a:pt x="0" y="1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83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0"/>
            <p:cNvSpPr/>
            <p:nvPr/>
          </p:nvSpPr>
          <p:spPr>
            <a:xfrm>
              <a:off x="5073101" y="4629315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73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0"/>
            <p:cNvSpPr/>
            <p:nvPr/>
          </p:nvSpPr>
          <p:spPr>
            <a:xfrm>
              <a:off x="5073101" y="4603774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1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63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0"/>
            <p:cNvSpPr/>
            <p:nvPr/>
          </p:nvSpPr>
          <p:spPr>
            <a:xfrm>
              <a:off x="5073101" y="4578939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533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0"/>
            <p:cNvSpPr/>
            <p:nvPr/>
          </p:nvSpPr>
          <p:spPr>
            <a:xfrm>
              <a:off x="5073101" y="4562167"/>
              <a:ext cx="67207" cy="16831"/>
            </a:xfrm>
            <a:custGeom>
              <a:rect b="b" l="l" r="r" t="t"/>
              <a:pathLst>
                <a:path extrusionOk="0" h="286" w="1142">
                  <a:moveTo>
                    <a:pt x="0" y="0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4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70"/>
            <p:cNvSpPr/>
            <p:nvPr/>
          </p:nvSpPr>
          <p:spPr>
            <a:xfrm>
              <a:off x="5073101" y="4536626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1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331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70"/>
            <p:cNvSpPr/>
            <p:nvPr/>
          </p:nvSpPr>
          <p:spPr>
            <a:xfrm>
              <a:off x="5073101" y="4511791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130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70"/>
            <p:cNvSpPr/>
            <p:nvPr/>
          </p:nvSpPr>
          <p:spPr>
            <a:xfrm>
              <a:off x="5073101" y="4495019"/>
              <a:ext cx="67207" cy="16831"/>
            </a:xfrm>
            <a:custGeom>
              <a:rect b="b" l="l" r="r" t="t"/>
              <a:pathLst>
                <a:path extrusionOk="0" h="286" w="1142">
                  <a:moveTo>
                    <a:pt x="0" y="0"/>
                  </a:moveTo>
                  <a:lnTo>
                    <a:pt x="0" y="285"/>
                  </a:lnTo>
                  <a:lnTo>
                    <a:pt x="1141" y="285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02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70"/>
            <p:cNvSpPr/>
            <p:nvPr/>
          </p:nvSpPr>
          <p:spPr>
            <a:xfrm>
              <a:off x="5073101" y="4469478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F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0"/>
            <p:cNvSpPr/>
            <p:nvPr/>
          </p:nvSpPr>
          <p:spPr>
            <a:xfrm>
              <a:off x="5073101" y="4444643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2"/>
                  </a:lnTo>
                  <a:lnTo>
                    <a:pt x="1141" y="422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E2C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0"/>
            <p:cNvSpPr/>
            <p:nvPr/>
          </p:nvSpPr>
          <p:spPr>
            <a:xfrm>
              <a:off x="5073101" y="4419103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C2A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0"/>
            <p:cNvSpPr/>
            <p:nvPr/>
          </p:nvSpPr>
          <p:spPr>
            <a:xfrm>
              <a:off x="5073101" y="4402330"/>
              <a:ext cx="67207" cy="16831"/>
            </a:xfrm>
            <a:custGeom>
              <a:rect b="b" l="l" r="r" t="t"/>
              <a:pathLst>
                <a:path extrusionOk="0" h="286" w="1142">
                  <a:moveTo>
                    <a:pt x="0" y="0"/>
                  </a:moveTo>
                  <a:lnTo>
                    <a:pt x="0" y="285"/>
                  </a:lnTo>
                  <a:lnTo>
                    <a:pt x="1141" y="285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B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0"/>
            <p:cNvSpPr/>
            <p:nvPr/>
          </p:nvSpPr>
          <p:spPr>
            <a:xfrm>
              <a:off x="5073101" y="4377437"/>
              <a:ext cx="67207" cy="24952"/>
            </a:xfrm>
            <a:custGeom>
              <a:rect b="b" l="l" r="r" t="t"/>
              <a:pathLst>
                <a:path extrusionOk="0" h="424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2B29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0"/>
            <p:cNvSpPr/>
            <p:nvPr/>
          </p:nvSpPr>
          <p:spPr>
            <a:xfrm>
              <a:off x="5073101" y="4351955"/>
              <a:ext cx="67207" cy="25541"/>
            </a:xfrm>
            <a:custGeom>
              <a:rect b="b" l="l" r="r" t="t"/>
              <a:pathLst>
                <a:path extrusionOk="0" h="434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92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0"/>
            <p:cNvSpPr/>
            <p:nvPr/>
          </p:nvSpPr>
          <p:spPr>
            <a:xfrm>
              <a:off x="5073101" y="4335124"/>
              <a:ext cx="67207" cy="16890"/>
            </a:xfrm>
            <a:custGeom>
              <a:rect b="b" l="l" r="r" t="t"/>
              <a:pathLst>
                <a:path extrusionOk="0" h="287" w="1142">
                  <a:moveTo>
                    <a:pt x="0" y="1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28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0"/>
            <p:cNvSpPr/>
            <p:nvPr/>
          </p:nvSpPr>
          <p:spPr>
            <a:xfrm>
              <a:off x="5073101" y="4310289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70"/>
            <p:cNvSpPr/>
            <p:nvPr/>
          </p:nvSpPr>
          <p:spPr>
            <a:xfrm>
              <a:off x="5073101" y="4310289"/>
              <a:ext cx="67207" cy="59"/>
            </a:xfrm>
            <a:custGeom>
              <a:rect b="b" l="l" r="r" t="t"/>
              <a:pathLst>
                <a:path extrusionOk="0" h="1" w="1142">
                  <a:moveTo>
                    <a:pt x="1141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70"/>
            <p:cNvSpPr/>
            <p:nvPr/>
          </p:nvSpPr>
          <p:spPr>
            <a:xfrm>
              <a:off x="5022726" y="4310289"/>
              <a:ext cx="100810" cy="595797"/>
            </a:xfrm>
            <a:custGeom>
              <a:rect b="b" l="l" r="r" t="t"/>
              <a:pathLst>
                <a:path extrusionOk="0" h="10124" w="1713">
                  <a:moveTo>
                    <a:pt x="856" y="1"/>
                  </a:moveTo>
                  <a:cubicBezTo>
                    <a:pt x="286" y="1"/>
                    <a:pt x="0" y="2283"/>
                    <a:pt x="0" y="4988"/>
                  </a:cubicBezTo>
                  <a:cubicBezTo>
                    <a:pt x="0" y="7841"/>
                    <a:pt x="286" y="10123"/>
                    <a:pt x="856" y="10123"/>
                  </a:cubicBezTo>
                  <a:cubicBezTo>
                    <a:pt x="1278" y="10123"/>
                    <a:pt x="1712" y="7841"/>
                    <a:pt x="1712" y="4988"/>
                  </a:cubicBezTo>
                  <a:cubicBezTo>
                    <a:pt x="1712" y="2283"/>
                    <a:pt x="1278" y="1"/>
                    <a:pt x="856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70"/>
            <p:cNvSpPr/>
            <p:nvPr/>
          </p:nvSpPr>
          <p:spPr>
            <a:xfrm>
              <a:off x="5257773" y="4503023"/>
              <a:ext cx="41725" cy="201561"/>
            </a:xfrm>
            <a:custGeom>
              <a:rect b="b" l="l" r="r" t="t"/>
              <a:pathLst>
                <a:path extrusionOk="0" h="3425" w="709">
                  <a:moveTo>
                    <a:pt x="0" y="1"/>
                  </a:moveTo>
                  <a:lnTo>
                    <a:pt x="0" y="3425"/>
                  </a:lnTo>
                  <a:lnTo>
                    <a:pt x="423" y="3425"/>
                  </a:lnTo>
                  <a:cubicBezTo>
                    <a:pt x="571" y="3425"/>
                    <a:pt x="708" y="2717"/>
                    <a:pt x="708" y="1713"/>
                  </a:cubicBezTo>
                  <a:cubicBezTo>
                    <a:pt x="708" y="857"/>
                    <a:pt x="571" y="1"/>
                    <a:pt x="42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70"/>
            <p:cNvSpPr/>
            <p:nvPr/>
          </p:nvSpPr>
          <p:spPr>
            <a:xfrm>
              <a:off x="5181856" y="4411040"/>
              <a:ext cx="84038" cy="386233"/>
            </a:xfrm>
            <a:custGeom>
              <a:rect b="b" l="l" r="r" t="t"/>
              <a:pathLst>
                <a:path extrusionOk="0" h="6563" w="1428">
                  <a:moveTo>
                    <a:pt x="1" y="1"/>
                  </a:moveTo>
                  <a:lnTo>
                    <a:pt x="1" y="6563"/>
                  </a:lnTo>
                  <a:lnTo>
                    <a:pt x="857" y="6563"/>
                  </a:lnTo>
                  <a:cubicBezTo>
                    <a:pt x="1142" y="6563"/>
                    <a:pt x="1427" y="5136"/>
                    <a:pt x="1427" y="3276"/>
                  </a:cubicBezTo>
                  <a:cubicBezTo>
                    <a:pt x="1427" y="1427"/>
                    <a:pt x="1142" y="1"/>
                    <a:pt x="85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70"/>
            <p:cNvSpPr/>
            <p:nvPr/>
          </p:nvSpPr>
          <p:spPr>
            <a:xfrm>
              <a:off x="5073101" y="4310289"/>
              <a:ext cx="125645" cy="595797"/>
            </a:xfrm>
            <a:custGeom>
              <a:rect b="b" l="l" r="r" t="t"/>
              <a:pathLst>
                <a:path extrusionOk="0" h="10124" w="2135">
                  <a:moveTo>
                    <a:pt x="0" y="1"/>
                  </a:moveTo>
                  <a:cubicBezTo>
                    <a:pt x="422" y="1"/>
                    <a:pt x="856" y="2283"/>
                    <a:pt x="856" y="4988"/>
                  </a:cubicBezTo>
                  <a:cubicBezTo>
                    <a:pt x="856" y="7841"/>
                    <a:pt x="422" y="9986"/>
                    <a:pt x="0" y="10123"/>
                  </a:cubicBezTo>
                  <a:lnTo>
                    <a:pt x="1278" y="10123"/>
                  </a:lnTo>
                  <a:cubicBezTo>
                    <a:pt x="1712" y="10123"/>
                    <a:pt x="2134" y="7841"/>
                    <a:pt x="2134" y="4988"/>
                  </a:cubicBezTo>
                  <a:cubicBezTo>
                    <a:pt x="2134" y="2283"/>
                    <a:pt x="1712" y="1"/>
                    <a:pt x="1278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70"/>
            <p:cNvSpPr/>
            <p:nvPr/>
          </p:nvSpPr>
          <p:spPr>
            <a:xfrm>
              <a:off x="3721139" y="4587002"/>
              <a:ext cx="1352020" cy="33662"/>
            </a:xfrm>
            <a:custGeom>
              <a:rect b="b" l="l" r="r" t="t"/>
              <a:pathLst>
                <a:path extrusionOk="0" h="572" w="22974">
                  <a:moveTo>
                    <a:pt x="149" y="0"/>
                  </a:moveTo>
                  <a:cubicBezTo>
                    <a:pt x="149" y="0"/>
                    <a:pt x="0" y="149"/>
                    <a:pt x="0" y="286"/>
                  </a:cubicBezTo>
                  <a:cubicBezTo>
                    <a:pt x="0" y="434"/>
                    <a:pt x="149" y="571"/>
                    <a:pt x="149" y="571"/>
                  </a:cubicBezTo>
                  <a:lnTo>
                    <a:pt x="22825" y="571"/>
                  </a:lnTo>
                  <a:cubicBezTo>
                    <a:pt x="22973" y="571"/>
                    <a:pt x="22973" y="434"/>
                    <a:pt x="22973" y="286"/>
                  </a:cubicBezTo>
                  <a:cubicBezTo>
                    <a:pt x="22973" y="149"/>
                    <a:pt x="22973" y="0"/>
                    <a:pt x="22825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71"/>
          <p:cNvSpPr txBox="1"/>
          <p:nvPr/>
        </p:nvSpPr>
        <p:spPr>
          <a:xfrm>
            <a:off x="720000" y="540000"/>
            <a:ext cx="7704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52C40"/>
                </a:solidFill>
                <a:latin typeface="Patua One"/>
                <a:ea typeface="Patua One"/>
                <a:cs typeface="Patua One"/>
                <a:sym typeface="Patua One"/>
              </a:rPr>
              <a:t>Unique Trending Words - r/yoga</a:t>
            </a:r>
            <a:endParaRPr sz="3000">
              <a:solidFill>
                <a:srgbClr val="252C40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grpSp>
        <p:nvGrpSpPr>
          <p:cNvPr id="2654" name="Google Shape;2654;p71"/>
          <p:cNvGrpSpPr/>
          <p:nvPr/>
        </p:nvGrpSpPr>
        <p:grpSpPr>
          <a:xfrm>
            <a:off x="5875895" y="1952797"/>
            <a:ext cx="617627" cy="617627"/>
            <a:chOff x="4633942" y="2630949"/>
            <a:chExt cx="846877" cy="846877"/>
          </a:xfrm>
        </p:grpSpPr>
        <p:sp>
          <p:nvSpPr>
            <p:cNvPr id="2655" name="Google Shape;2655;p71"/>
            <p:cNvSpPr/>
            <p:nvPr/>
          </p:nvSpPr>
          <p:spPr>
            <a:xfrm>
              <a:off x="4633942" y="2630949"/>
              <a:ext cx="846877" cy="846877"/>
            </a:xfrm>
            <a:custGeom>
              <a:rect b="b" l="l" r="r" t="t"/>
              <a:pathLst>
                <a:path extrusionOk="0" h="8624" w="8624">
                  <a:moveTo>
                    <a:pt x="4312" y="0"/>
                  </a:moveTo>
                  <a:cubicBezTo>
                    <a:pt x="1906" y="0"/>
                    <a:pt x="1" y="1957"/>
                    <a:pt x="1" y="4312"/>
                  </a:cubicBezTo>
                  <a:cubicBezTo>
                    <a:pt x="1" y="6718"/>
                    <a:pt x="1906" y="8623"/>
                    <a:pt x="4312" y="8623"/>
                  </a:cubicBezTo>
                  <a:cubicBezTo>
                    <a:pt x="6667" y="8623"/>
                    <a:pt x="8624" y="6718"/>
                    <a:pt x="8624" y="4312"/>
                  </a:cubicBezTo>
                  <a:cubicBezTo>
                    <a:pt x="8624" y="1957"/>
                    <a:pt x="6667" y="0"/>
                    <a:pt x="4312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1"/>
            <p:cNvSpPr/>
            <p:nvPr/>
          </p:nvSpPr>
          <p:spPr>
            <a:xfrm>
              <a:off x="4727330" y="2689966"/>
              <a:ext cx="659806" cy="787859"/>
            </a:xfrm>
            <a:custGeom>
              <a:rect b="b" l="l" r="r" t="t"/>
              <a:pathLst>
                <a:path extrusionOk="0" h="8023" w="6719">
                  <a:moveTo>
                    <a:pt x="654" y="755"/>
                  </a:moveTo>
                  <a:cubicBezTo>
                    <a:pt x="702" y="755"/>
                    <a:pt x="754" y="803"/>
                    <a:pt x="754" y="855"/>
                  </a:cubicBezTo>
                  <a:lnTo>
                    <a:pt x="754" y="1003"/>
                  </a:lnTo>
                  <a:cubicBezTo>
                    <a:pt x="754" y="1056"/>
                    <a:pt x="702" y="1104"/>
                    <a:pt x="654" y="1104"/>
                  </a:cubicBezTo>
                  <a:lnTo>
                    <a:pt x="501" y="1104"/>
                  </a:lnTo>
                  <a:cubicBezTo>
                    <a:pt x="453" y="1104"/>
                    <a:pt x="401" y="1056"/>
                    <a:pt x="401" y="1003"/>
                  </a:cubicBezTo>
                  <a:lnTo>
                    <a:pt x="401" y="855"/>
                  </a:lnTo>
                  <a:cubicBezTo>
                    <a:pt x="401" y="803"/>
                    <a:pt x="453" y="755"/>
                    <a:pt x="501" y="755"/>
                  </a:cubicBezTo>
                  <a:close/>
                  <a:moveTo>
                    <a:pt x="6217" y="755"/>
                  </a:moveTo>
                  <a:cubicBezTo>
                    <a:pt x="6269" y="755"/>
                    <a:pt x="6317" y="803"/>
                    <a:pt x="6317" y="855"/>
                  </a:cubicBezTo>
                  <a:lnTo>
                    <a:pt x="6317" y="1003"/>
                  </a:lnTo>
                  <a:cubicBezTo>
                    <a:pt x="6317" y="1056"/>
                    <a:pt x="6269" y="1104"/>
                    <a:pt x="6217" y="1104"/>
                  </a:cubicBezTo>
                  <a:lnTo>
                    <a:pt x="6068" y="1104"/>
                  </a:lnTo>
                  <a:cubicBezTo>
                    <a:pt x="6016" y="1104"/>
                    <a:pt x="5968" y="1056"/>
                    <a:pt x="5968" y="1003"/>
                  </a:cubicBezTo>
                  <a:lnTo>
                    <a:pt x="5968" y="855"/>
                  </a:lnTo>
                  <a:cubicBezTo>
                    <a:pt x="5968" y="803"/>
                    <a:pt x="6016" y="755"/>
                    <a:pt x="6068" y="755"/>
                  </a:cubicBezTo>
                  <a:close/>
                  <a:moveTo>
                    <a:pt x="654" y="1705"/>
                  </a:moveTo>
                  <a:cubicBezTo>
                    <a:pt x="702" y="1705"/>
                    <a:pt x="754" y="1757"/>
                    <a:pt x="754" y="1757"/>
                  </a:cubicBezTo>
                  <a:lnTo>
                    <a:pt x="754" y="1958"/>
                  </a:lnTo>
                  <a:cubicBezTo>
                    <a:pt x="754" y="2006"/>
                    <a:pt x="702" y="2058"/>
                    <a:pt x="654" y="2058"/>
                  </a:cubicBezTo>
                  <a:lnTo>
                    <a:pt x="501" y="2058"/>
                  </a:lnTo>
                  <a:cubicBezTo>
                    <a:pt x="453" y="2058"/>
                    <a:pt x="401" y="2006"/>
                    <a:pt x="401" y="1958"/>
                  </a:cubicBezTo>
                  <a:lnTo>
                    <a:pt x="401" y="1757"/>
                  </a:lnTo>
                  <a:cubicBezTo>
                    <a:pt x="401" y="1757"/>
                    <a:pt x="453" y="1705"/>
                    <a:pt x="501" y="1705"/>
                  </a:cubicBezTo>
                  <a:close/>
                  <a:moveTo>
                    <a:pt x="6217" y="1705"/>
                  </a:moveTo>
                  <a:cubicBezTo>
                    <a:pt x="6269" y="1705"/>
                    <a:pt x="6317" y="1757"/>
                    <a:pt x="6317" y="1757"/>
                  </a:cubicBezTo>
                  <a:lnTo>
                    <a:pt x="6317" y="1958"/>
                  </a:lnTo>
                  <a:cubicBezTo>
                    <a:pt x="6317" y="2006"/>
                    <a:pt x="6269" y="2058"/>
                    <a:pt x="6217" y="2058"/>
                  </a:cubicBezTo>
                  <a:lnTo>
                    <a:pt x="6068" y="2058"/>
                  </a:lnTo>
                  <a:cubicBezTo>
                    <a:pt x="6016" y="2058"/>
                    <a:pt x="5968" y="2006"/>
                    <a:pt x="5968" y="1958"/>
                  </a:cubicBezTo>
                  <a:lnTo>
                    <a:pt x="5968" y="1757"/>
                  </a:lnTo>
                  <a:cubicBezTo>
                    <a:pt x="5968" y="1757"/>
                    <a:pt x="6016" y="1705"/>
                    <a:pt x="6068" y="1705"/>
                  </a:cubicBezTo>
                  <a:close/>
                  <a:moveTo>
                    <a:pt x="654" y="2608"/>
                  </a:moveTo>
                  <a:cubicBezTo>
                    <a:pt x="702" y="2608"/>
                    <a:pt x="754" y="2660"/>
                    <a:pt x="754" y="2708"/>
                  </a:cubicBezTo>
                  <a:lnTo>
                    <a:pt x="754" y="2860"/>
                  </a:lnTo>
                  <a:cubicBezTo>
                    <a:pt x="754" y="2909"/>
                    <a:pt x="702" y="2961"/>
                    <a:pt x="654" y="2961"/>
                  </a:cubicBezTo>
                  <a:lnTo>
                    <a:pt x="501" y="2961"/>
                  </a:lnTo>
                  <a:cubicBezTo>
                    <a:pt x="453" y="2961"/>
                    <a:pt x="401" y="2909"/>
                    <a:pt x="401" y="2860"/>
                  </a:cubicBezTo>
                  <a:lnTo>
                    <a:pt x="401" y="2708"/>
                  </a:lnTo>
                  <a:cubicBezTo>
                    <a:pt x="401" y="2660"/>
                    <a:pt x="453" y="2608"/>
                    <a:pt x="501" y="2608"/>
                  </a:cubicBezTo>
                  <a:close/>
                  <a:moveTo>
                    <a:pt x="6217" y="2608"/>
                  </a:moveTo>
                  <a:cubicBezTo>
                    <a:pt x="6269" y="2608"/>
                    <a:pt x="6317" y="2660"/>
                    <a:pt x="6317" y="2708"/>
                  </a:cubicBezTo>
                  <a:lnTo>
                    <a:pt x="6317" y="2860"/>
                  </a:lnTo>
                  <a:cubicBezTo>
                    <a:pt x="6317" y="2909"/>
                    <a:pt x="6269" y="2961"/>
                    <a:pt x="6217" y="2961"/>
                  </a:cubicBezTo>
                  <a:lnTo>
                    <a:pt x="6068" y="2961"/>
                  </a:lnTo>
                  <a:cubicBezTo>
                    <a:pt x="6016" y="2961"/>
                    <a:pt x="5968" y="2909"/>
                    <a:pt x="5968" y="2860"/>
                  </a:cubicBezTo>
                  <a:lnTo>
                    <a:pt x="5968" y="2708"/>
                  </a:lnTo>
                  <a:cubicBezTo>
                    <a:pt x="5968" y="2660"/>
                    <a:pt x="6016" y="2608"/>
                    <a:pt x="6068" y="2608"/>
                  </a:cubicBezTo>
                  <a:close/>
                  <a:moveTo>
                    <a:pt x="654" y="3562"/>
                  </a:moveTo>
                  <a:cubicBezTo>
                    <a:pt x="702" y="3562"/>
                    <a:pt x="754" y="3610"/>
                    <a:pt x="754" y="3610"/>
                  </a:cubicBezTo>
                  <a:lnTo>
                    <a:pt x="754" y="3811"/>
                  </a:lnTo>
                  <a:cubicBezTo>
                    <a:pt x="754" y="3863"/>
                    <a:pt x="702" y="3863"/>
                    <a:pt x="654" y="3863"/>
                  </a:cubicBezTo>
                  <a:lnTo>
                    <a:pt x="501" y="3863"/>
                  </a:lnTo>
                  <a:cubicBezTo>
                    <a:pt x="453" y="3863"/>
                    <a:pt x="401" y="3863"/>
                    <a:pt x="401" y="3811"/>
                  </a:cubicBezTo>
                  <a:lnTo>
                    <a:pt x="401" y="3610"/>
                  </a:lnTo>
                  <a:cubicBezTo>
                    <a:pt x="401" y="3610"/>
                    <a:pt x="453" y="3562"/>
                    <a:pt x="501" y="3562"/>
                  </a:cubicBezTo>
                  <a:close/>
                  <a:moveTo>
                    <a:pt x="6217" y="3562"/>
                  </a:moveTo>
                  <a:cubicBezTo>
                    <a:pt x="6269" y="3562"/>
                    <a:pt x="6317" y="3610"/>
                    <a:pt x="6317" y="3610"/>
                  </a:cubicBezTo>
                  <a:lnTo>
                    <a:pt x="6317" y="3811"/>
                  </a:lnTo>
                  <a:cubicBezTo>
                    <a:pt x="6317" y="3863"/>
                    <a:pt x="6269" y="3863"/>
                    <a:pt x="6217" y="3863"/>
                  </a:cubicBezTo>
                  <a:lnTo>
                    <a:pt x="6068" y="3863"/>
                  </a:lnTo>
                  <a:cubicBezTo>
                    <a:pt x="6016" y="3863"/>
                    <a:pt x="5968" y="3863"/>
                    <a:pt x="5968" y="3811"/>
                  </a:cubicBezTo>
                  <a:lnTo>
                    <a:pt x="5968" y="3610"/>
                  </a:lnTo>
                  <a:cubicBezTo>
                    <a:pt x="5968" y="3610"/>
                    <a:pt x="6016" y="3562"/>
                    <a:pt x="6068" y="3562"/>
                  </a:cubicBezTo>
                  <a:close/>
                  <a:moveTo>
                    <a:pt x="654" y="4465"/>
                  </a:moveTo>
                  <a:cubicBezTo>
                    <a:pt x="702" y="4465"/>
                    <a:pt x="754" y="4513"/>
                    <a:pt x="754" y="4565"/>
                  </a:cubicBezTo>
                  <a:lnTo>
                    <a:pt x="754" y="4713"/>
                  </a:lnTo>
                  <a:cubicBezTo>
                    <a:pt x="754" y="4766"/>
                    <a:pt x="702" y="4814"/>
                    <a:pt x="654" y="4814"/>
                  </a:cubicBezTo>
                  <a:lnTo>
                    <a:pt x="501" y="4814"/>
                  </a:lnTo>
                  <a:cubicBezTo>
                    <a:pt x="453" y="4814"/>
                    <a:pt x="401" y="4766"/>
                    <a:pt x="401" y="4713"/>
                  </a:cubicBezTo>
                  <a:lnTo>
                    <a:pt x="401" y="4565"/>
                  </a:lnTo>
                  <a:cubicBezTo>
                    <a:pt x="401" y="4513"/>
                    <a:pt x="453" y="4465"/>
                    <a:pt x="501" y="4465"/>
                  </a:cubicBezTo>
                  <a:close/>
                  <a:moveTo>
                    <a:pt x="6217" y="4465"/>
                  </a:moveTo>
                  <a:cubicBezTo>
                    <a:pt x="6269" y="4465"/>
                    <a:pt x="6317" y="4513"/>
                    <a:pt x="6317" y="4565"/>
                  </a:cubicBezTo>
                  <a:lnTo>
                    <a:pt x="6317" y="4713"/>
                  </a:lnTo>
                  <a:cubicBezTo>
                    <a:pt x="6317" y="4766"/>
                    <a:pt x="6269" y="4814"/>
                    <a:pt x="6217" y="4814"/>
                  </a:cubicBezTo>
                  <a:lnTo>
                    <a:pt x="6068" y="4814"/>
                  </a:lnTo>
                  <a:cubicBezTo>
                    <a:pt x="6016" y="4814"/>
                    <a:pt x="5968" y="4766"/>
                    <a:pt x="5968" y="4713"/>
                  </a:cubicBezTo>
                  <a:lnTo>
                    <a:pt x="5968" y="4565"/>
                  </a:lnTo>
                  <a:cubicBezTo>
                    <a:pt x="5968" y="4513"/>
                    <a:pt x="6016" y="4465"/>
                    <a:pt x="6068" y="4465"/>
                  </a:cubicBezTo>
                  <a:close/>
                  <a:moveTo>
                    <a:pt x="654" y="5415"/>
                  </a:moveTo>
                  <a:cubicBezTo>
                    <a:pt x="702" y="5415"/>
                    <a:pt x="754" y="5415"/>
                    <a:pt x="754" y="5467"/>
                  </a:cubicBezTo>
                  <a:lnTo>
                    <a:pt x="754" y="5668"/>
                  </a:lnTo>
                  <a:cubicBezTo>
                    <a:pt x="754" y="5716"/>
                    <a:pt x="702" y="5716"/>
                    <a:pt x="654" y="5716"/>
                  </a:cubicBezTo>
                  <a:lnTo>
                    <a:pt x="501" y="5716"/>
                  </a:lnTo>
                  <a:cubicBezTo>
                    <a:pt x="453" y="5716"/>
                    <a:pt x="401" y="5716"/>
                    <a:pt x="401" y="5668"/>
                  </a:cubicBezTo>
                  <a:lnTo>
                    <a:pt x="401" y="5467"/>
                  </a:lnTo>
                  <a:cubicBezTo>
                    <a:pt x="401" y="5415"/>
                    <a:pt x="453" y="5415"/>
                    <a:pt x="501" y="5415"/>
                  </a:cubicBezTo>
                  <a:close/>
                  <a:moveTo>
                    <a:pt x="6217" y="5415"/>
                  </a:moveTo>
                  <a:cubicBezTo>
                    <a:pt x="6269" y="5415"/>
                    <a:pt x="6317" y="5415"/>
                    <a:pt x="6317" y="5467"/>
                  </a:cubicBezTo>
                  <a:lnTo>
                    <a:pt x="6317" y="5668"/>
                  </a:lnTo>
                  <a:cubicBezTo>
                    <a:pt x="6317" y="5716"/>
                    <a:pt x="6269" y="5716"/>
                    <a:pt x="6217" y="5716"/>
                  </a:cubicBezTo>
                  <a:lnTo>
                    <a:pt x="6068" y="5716"/>
                  </a:lnTo>
                  <a:cubicBezTo>
                    <a:pt x="6016" y="5716"/>
                    <a:pt x="5968" y="5716"/>
                    <a:pt x="5968" y="5668"/>
                  </a:cubicBezTo>
                  <a:lnTo>
                    <a:pt x="5968" y="5467"/>
                  </a:lnTo>
                  <a:cubicBezTo>
                    <a:pt x="5968" y="5415"/>
                    <a:pt x="6016" y="5415"/>
                    <a:pt x="6068" y="5415"/>
                  </a:cubicBezTo>
                  <a:close/>
                  <a:moveTo>
                    <a:pt x="654" y="6318"/>
                  </a:moveTo>
                  <a:cubicBezTo>
                    <a:pt x="702" y="6318"/>
                    <a:pt x="754" y="6370"/>
                    <a:pt x="754" y="6418"/>
                  </a:cubicBezTo>
                  <a:lnTo>
                    <a:pt x="754" y="6570"/>
                  </a:lnTo>
                  <a:cubicBezTo>
                    <a:pt x="754" y="6619"/>
                    <a:pt x="702" y="6671"/>
                    <a:pt x="654" y="6671"/>
                  </a:cubicBezTo>
                  <a:lnTo>
                    <a:pt x="501" y="6671"/>
                  </a:lnTo>
                  <a:cubicBezTo>
                    <a:pt x="453" y="6671"/>
                    <a:pt x="401" y="6619"/>
                    <a:pt x="401" y="6570"/>
                  </a:cubicBezTo>
                  <a:lnTo>
                    <a:pt x="401" y="6418"/>
                  </a:lnTo>
                  <a:cubicBezTo>
                    <a:pt x="401" y="6370"/>
                    <a:pt x="453" y="6318"/>
                    <a:pt x="501" y="6318"/>
                  </a:cubicBezTo>
                  <a:close/>
                  <a:moveTo>
                    <a:pt x="6217" y="6318"/>
                  </a:moveTo>
                  <a:cubicBezTo>
                    <a:pt x="6269" y="6318"/>
                    <a:pt x="6317" y="6370"/>
                    <a:pt x="6317" y="6418"/>
                  </a:cubicBezTo>
                  <a:lnTo>
                    <a:pt x="6317" y="6570"/>
                  </a:lnTo>
                  <a:cubicBezTo>
                    <a:pt x="6317" y="6619"/>
                    <a:pt x="6269" y="6671"/>
                    <a:pt x="6217" y="6671"/>
                  </a:cubicBezTo>
                  <a:lnTo>
                    <a:pt x="6068" y="6671"/>
                  </a:lnTo>
                  <a:cubicBezTo>
                    <a:pt x="6016" y="6671"/>
                    <a:pt x="5968" y="6619"/>
                    <a:pt x="5968" y="6570"/>
                  </a:cubicBezTo>
                  <a:lnTo>
                    <a:pt x="5968" y="6418"/>
                  </a:lnTo>
                  <a:cubicBezTo>
                    <a:pt x="5968" y="6370"/>
                    <a:pt x="6016" y="6318"/>
                    <a:pt x="6068" y="6318"/>
                  </a:cubicBezTo>
                  <a:close/>
                  <a:moveTo>
                    <a:pt x="654" y="7272"/>
                  </a:moveTo>
                  <a:cubicBezTo>
                    <a:pt x="702" y="7272"/>
                    <a:pt x="754" y="7272"/>
                    <a:pt x="754" y="7320"/>
                  </a:cubicBezTo>
                  <a:lnTo>
                    <a:pt x="754" y="7521"/>
                  </a:lnTo>
                  <a:cubicBezTo>
                    <a:pt x="754" y="7573"/>
                    <a:pt x="702" y="7573"/>
                    <a:pt x="654" y="7573"/>
                  </a:cubicBezTo>
                  <a:lnTo>
                    <a:pt x="501" y="7573"/>
                  </a:lnTo>
                  <a:cubicBezTo>
                    <a:pt x="453" y="7573"/>
                    <a:pt x="401" y="7573"/>
                    <a:pt x="401" y="7521"/>
                  </a:cubicBezTo>
                  <a:lnTo>
                    <a:pt x="401" y="7320"/>
                  </a:lnTo>
                  <a:cubicBezTo>
                    <a:pt x="401" y="7272"/>
                    <a:pt x="453" y="7272"/>
                    <a:pt x="501" y="7272"/>
                  </a:cubicBezTo>
                  <a:close/>
                  <a:moveTo>
                    <a:pt x="6217" y="7272"/>
                  </a:moveTo>
                  <a:cubicBezTo>
                    <a:pt x="6269" y="7272"/>
                    <a:pt x="6317" y="7272"/>
                    <a:pt x="6317" y="7320"/>
                  </a:cubicBezTo>
                  <a:lnTo>
                    <a:pt x="6317" y="7521"/>
                  </a:lnTo>
                  <a:cubicBezTo>
                    <a:pt x="6317" y="7573"/>
                    <a:pt x="6269" y="7573"/>
                    <a:pt x="6217" y="7573"/>
                  </a:cubicBezTo>
                  <a:lnTo>
                    <a:pt x="6068" y="7573"/>
                  </a:lnTo>
                  <a:cubicBezTo>
                    <a:pt x="6016" y="7573"/>
                    <a:pt x="5968" y="7573"/>
                    <a:pt x="5968" y="7521"/>
                  </a:cubicBezTo>
                  <a:lnTo>
                    <a:pt x="5968" y="7320"/>
                  </a:lnTo>
                  <a:cubicBezTo>
                    <a:pt x="5968" y="7272"/>
                    <a:pt x="6016" y="7272"/>
                    <a:pt x="6068" y="7272"/>
                  </a:cubicBezTo>
                  <a:close/>
                  <a:moveTo>
                    <a:pt x="1155" y="1"/>
                  </a:moveTo>
                  <a:cubicBezTo>
                    <a:pt x="702" y="253"/>
                    <a:pt x="301" y="602"/>
                    <a:pt x="0" y="1003"/>
                  </a:cubicBezTo>
                  <a:lnTo>
                    <a:pt x="0" y="7673"/>
                  </a:lnTo>
                  <a:cubicBezTo>
                    <a:pt x="0" y="7874"/>
                    <a:pt x="153" y="8022"/>
                    <a:pt x="353" y="8022"/>
                  </a:cubicBezTo>
                  <a:lnTo>
                    <a:pt x="1155" y="8022"/>
                  </a:lnTo>
                  <a:lnTo>
                    <a:pt x="3361" y="7172"/>
                  </a:lnTo>
                  <a:lnTo>
                    <a:pt x="5567" y="8022"/>
                  </a:lnTo>
                  <a:lnTo>
                    <a:pt x="6369" y="8022"/>
                  </a:lnTo>
                  <a:cubicBezTo>
                    <a:pt x="6570" y="8022"/>
                    <a:pt x="6718" y="7874"/>
                    <a:pt x="6718" y="7673"/>
                  </a:cubicBezTo>
                  <a:lnTo>
                    <a:pt x="6718" y="1003"/>
                  </a:lnTo>
                  <a:cubicBezTo>
                    <a:pt x="6417" y="602"/>
                    <a:pt x="6016" y="253"/>
                    <a:pt x="556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1"/>
            <p:cNvSpPr/>
            <p:nvPr/>
          </p:nvSpPr>
          <p:spPr>
            <a:xfrm>
              <a:off x="4727330" y="2689966"/>
              <a:ext cx="231654" cy="787859"/>
            </a:xfrm>
            <a:custGeom>
              <a:rect b="b" l="l" r="r" t="t"/>
              <a:pathLst>
                <a:path extrusionOk="0" h="8023" w="2359">
                  <a:moveTo>
                    <a:pt x="654" y="755"/>
                  </a:moveTo>
                  <a:cubicBezTo>
                    <a:pt x="702" y="755"/>
                    <a:pt x="754" y="803"/>
                    <a:pt x="754" y="855"/>
                  </a:cubicBezTo>
                  <a:lnTo>
                    <a:pt x="754" y="1003"/>
                  </a:lnTo>
                  <a:cubicBezTo>
                    <a:pt x="754" y="1056"/>
                    <a:pt x="702" y="1104"/>
                    <a:pt x="654" y="1104"/>
                  </a:cubicBezTo>
                  <a:lnTo>
                    <a:pt x="501" y="1104"/>
                  </a:lnTo>
                  <a:cubicBezTo>
                    <a:pt x="453" y="1104"/>
                    <a:pt x="401" y="1056"/>
                    <a:pt x="401" y="1003"/>
                  </a:cubicBezTo>
                  <a:lnTo>
                    <a:pt x="401" y="855"/>
                  </a:lnTo>
                  <a:cubicBezTo>
                    <a:pt x="401" y="803"/>
                    <a:pt x="453" y="755"/>
                    <a:pt x="501" y="755"/>
                  </a:cubicBezTo>
                  <a:close/>
                  <a:moveTo>
                    <a:pt x="654" y="1705"/>
                  </a:moveTo>
                  <a:cubicBezTo>
                    <a:pt x="702" y="1705"/>
                    <a:pt x="754" y="1757"/>
                    <a:pt x="754" y="1757"/>
                  </a:cubicBezTo>
                  <a:lnTo>
                    <a:pt x="754" y="1958"/>
                  </a:lnTo>
                  <a:cubicBezTo>
                    <a:pt x="754" y="2006"/>
                    <a:pt x="702" y="2058"/>
                    <a:pt x="654" y="2058"/>
                  </a:cubicBezTo>
                  <a:lnTo>
                    <a:pt x="501" y="2058"/>
                  </a:lnTo>
                  <a:cubicBezTo>
                    <a:pt x="453" y="2058"/>
                    <a:pt x="401" y="2006"/>
                    <a:pt x="401" y="1958"/>
                  </a:cubicBezTo>
                  <a:lnTo>
                    <a:pt x="401" y="1757"/>
                  </a:lnTo>
                  <a:cubicBezTo>
                    <a:pt x="401" y="1757"/>
                    <a:pt x="453" y="1705"/>
                    <a:pt x="501" y="1705"/>
                  </a:cubicBezTo>
                  <a:close/>
                  <a:moveTo>
                    <a:pt x="654" y="2608"/>
                  </a:moveTo>
                  <a:cubicBezTo>
                    <a:pt x="702" y="2608"/>
                    <a:pt x="754" y="2660"/>
                    <a:pt x="754" y="2708"/>
                  </a:cubicBezTo>
                  <a:lnTo>
                    <a:pt x="754" y="2860"/>
                  </a:lnTo>
                  <a:cubicBezTo>
                    <a:pt x="754" y="2909"/>
                    <a:pt x="702" y="2961"/>
                    <a:pt x="654" y="2961"/>
                  </a:cubicBezTo>
                  <a:lnTo>
                    <a:pt x="501" y="2961"/>
                  </a:lnTo>
                  <a:cubicBezTo>
                    <a:pt x="453" y="2961"/>
                    <a:pt x="401" y="2909"/>
                    <a:pt x="401" y="2860"/>
                  </a:cubicBezTo>
                  <a:lnTo>
                    <a:pt x="401" y="2708"/>
                  </a:lnTo>
                  <a:cubicBezTo>
                    <a:pt x="401" y="2660"/>
                    <a:pt x="453" y="2608"/>
                    <a:pt x="501" y="2608"/>
                  </a:cubicBezTo>
                  <a:close/>
                  <a:moveTo>
                    <a:pt x="654" y="3562"/>
                  </a:moveTo>
                  <a:cubicBezTo>
                    <a:pt x="702" y="3562"/>
                    <a:pt x="754" y="3610"/>
                    <a:pt x="754" y="3610"/>
                  </a:cubicBezTo>
                  <a:lnTo>
                    <a:pt x="754" y="3811"/>
                  </a:lnTo>
                  <a:cubicBezTo>
                    <a:pt x="754" y="3863"/>
                    <a:pt x="702" y="3863"/>
                    <a:pt x="654" y="3863"/>
                  </a:cubicBezTo>
                  <a:lnTo>
                    <a:pt x="501" y="3863"/>
                  </a:lnTo>
                  <a:cubicBezTo>
                    <a:pt x="453" y="3863"/>
                    <a:pt x="401" y="3863"/>
                    <a:pt x="401" y="3811"/>
                  </a:cubicBezTo>
                  <a:lnTo>
                    <a:pt x="401" y="3610"/>
                  </a:lnTo>
                  <a:cubicBezTo>
                    <a:pt x="401" y="3610"/>
                    <a:pt x="453" y="3562"/>
                    <a:pt x="501" y="3562"/>
                  </a:cubicBezTo>
                  <a:close/>
                  <a:moveTo>
                    <a:pt x="654" y="4465"/>
                  </a:moveTo>
                  <a:cubicBezTo>
                    <a:pt x="702" y="4465"/>
                    <a:pt x="754" y="4513"/>
                    <a:pt x="754" y="4565"/>
                  </a:cubicBezTo>
                  <a:lnTo>
                    <a:pt x="754" y="4713"/>
                  </a:lnTo>
                  <a:cubicBezTo>
                    <a:pt x="754" y="4766"/>
                    <a:pt x="702" y="4814"/>
                    <a:pt x="654" y="4814"/>
                  </a:cubicBezTo>
                  <a:lnTo>
                    <a:pt x="501" y="4814"/>
                  </a:lnTo>
                  <a:cubicBezTo>
                    <a:pt x="453" y="4814"/>
                    <a:pt x="401" y="4766"/>
                    <a:pt x="401" y="4713"/>
                  </a:cubicBezTo>
                  <a:lnTo>
                    <a:pt x="401" y="4565"/>
                  </a:lnTo>
                  <a:cubicBezTo>
                    <a:pt x="401" y="4513"/>
                    <a:pt x="453" y="4465"/>
                    <a:pt x="501" y="4465"/>
                  </a:cubicBezTo>
                  <a:close/>
                  <a:moveTo>
                    <a:pt x="654" y="5415"/>
                  </a:moveTo>
                  <a:cubicBezTo>
                    <a:pt x="702" y="5415"/>
                    <a:pt x="754" y="5415"/>
                    <a:pt x="754" y="5467"/>
                  </a:cubicBezTo>
                  <a:lnTo>
                    <a:pt x="754" y="5668"/>
                  </a:lnTo>
                  <a:cubicBezTo>
                    <a:pt x="754" y="5716"/>
                    <a:pt x="702" y="5716"/>
                    <a:pt x="654" y="5716"/>
                  </a:cubicBezTo>
                  <a:lnTo>
                    <a:pt x="501" y="5716"/>
                  </a:lnTo>
                  <a:cubicBezTo>
                    <a:pt x="453" y="5716"/>
                    <a:pt x="401" y="5716"/>
                    <a:pt x="401" y="5668"/>
                  </a:cubicBezTo>
                  <a:lnTo>
                    <a:pt x="401" y="5467"/>
                  </a:lnTo>
                  <a:cubicBezTo>
                    <a:pt x="401" y="5415"/>
                    <a:pt x="453" y="5415"/>
                    <a:pt x="501" y="5415"/>
                  </a:cubicBezTo>
                  <a:close/>
                  <a:moveTo>
                    <a:pt x="654" y="6318"/>
                  </a:moveTo>
                  <a:cubicBezTo>
                    <a:pt x="702" y="6318"/>
                    <a:pt x="754" y="6370"/>
                    <a:pt x="754" y="6418"/>
                  </a:cubicBezTo>
                  <a:lnTo>
                    <a:pt x="754" y="6570"/>
                  </a:lnTo>
                  <a:cubicBezTo>
                    <a:pt x="754" y="6619"/>
                    <a:pt x="702" y="6671"/>
                    <a:pt x="654" y="6671"/>
                  </a:cubicBezTo>
                  <a:lnTo>
                    <a:pt x="501" y="6671"/>
                  </a:lnTo>
                  <a:cubicBezTo>
                    <a:pt x="453" y="6671"/>
                    <a:pt x="401" y="6619"/>
                    <a:pt x="401" y="6570"/>
                  </a:cubicBezTo>
                  <a:lnTo>
                    <a:pt x="401" y="6418"/>
                  </a:lnTo>
                  <a:cubicBezTo>
                    <a:pt x="401" y="6370"/>
                    <a:pt x="453" y="6318"/>
                    <a:pt x="501" y="6318"/>
                  </a:cubicBezTo>
                  <a:close/>
                  <a:moveTo>
                    <a:pt x="654" y="7272"/>
                  </a:moveTo>
                  <a:cubicBezTo>
                    <a:pt x="702" y="7272"/>
                    <a:pt x="754" y="7272"/>
                    <a:pt x="754" y="7320"/>
                  </a:cubicBezTo>
                  <a:lnTo>
                    <a:pt x="754" y="7521"/>
                  </a:lnTo>
                  <a:cubicBezTo>
                    <a:pt x="754" y="7573"/>
                    <a:pt x="702" y="7573"/>
                    <a:pt x="654" y="7573"/>
                  </a:cubicBezTo>
                  <a:lnTo>
                    <a:pt x="501" y="7573"/>
                  </a:lnTo>
                  <a:cubicBezTo>
                    <a:pt x="453" y="7573"/>
                    <a:pt x="401" y="7573"/>
                    <a:pt x="401" y="7521"/>
                  </a:cubicBezTo>
                  <a:lnTo>
                    <a:pt x="401" y="7320"/>
                  </a:lnTo>
                  <a:cubicBezTo>
                    <a:pt x="401" y="7272"/>
                    <a:pt x="453" y="7272"/>
                    <a:pt x="501" y="7272"/>
                  </a:cubicBezTo>
                  <a:close/>
                  <a:moveTo>
                    <a:pt x="1155" y="1"/>
                  </a:moveTo>
                  <a:cubicBezTo>
                    <a:pt x="702" y="253"/>
                    <a:pt x="301" y="602"/>
                    <a:pt x="0" y="1003"/>
                  </a:cubicBezTo>
                  <a:lnTo>
                    <a:pt x="0" y="7673"/>
                  </a:lnTo>
                  <a:cubicBezTo>
                    <a:pt x="0" y="7874"/>
                    <a:pt x="153" y="8022"/>
                    <a:pt x="353" y="8022"/>
                  </a:cubicBezTo>
                  <a:lnTo>
                    <a:pt x="1155" y="8022"/>
                  </a:lnTo>
                  <a:lnTo>
                    <a:pt x="2358" y="7573"/>
                  </a:lnTo>
                  <a:lnTo>
                    <a:pt x="2358" y="6318"/>
                  </a:lnTo>
                  <a:cubicBezTo>
                    <a:pt x="2258" y="6318"/>
                    <a:pt x="2158" y="6217"/>
                    <a:pt x="2158" y="6117"/>
                  </a:cubicBezTo>
                  <a:cubicBezTo>
                    <a:pt x="2158" y="6017"/>
                    <a:pt x="2258" y="5917"/>
                    <a:pt x="2358" y="5917"/>
                  </a:cubicBezTo>
                  <a:lnTo>
                    <a:pt x="2358" y="1505"/>
                  </a:lnTo>
                  <a:cubicBezTo>
                    <a:pt x="2258" y="1505"/>
                    <a:pt x="2158" y="1457"/>
                    <a:pt x="2158" y="1304"/>
                  </a:cubicBezTo>
                  <a:cubicBezTo>
                    <a:pt x="2158" y="1204"/>
                    <a:pt x="2258" y="1104"/>
                    <a:pt x="2358" y="1104"/>
                  </a:cubicBezTo>
                  <a:lnTo>
                    <a:pt x="2358" y="1"/>
                  </a:ln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1"/>
            <p:cNvSpPr/>
            <p:nvPr/>
          </p:nvSpPr>
          <p:spPr>
            <a:xfrm>
              <a:off x="4840750" y="2837658"/>
              <a:ext cx="433357" cy="433357"/>
            </a:xfrm>
            <a:custGeom>
              <a:rect b="b" l="l" r="r" t="t"/>
              <a:pathLst>
                <a:path extrusionOk="0" h="4413" w="4413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4212"/>
                  </a:lnTo>
                  <a:cubicBezTo>
                    <a:pt x="0" y="4312"/>
                    <a:pt x="101" y="4413"/>
                    <a:pt x="201" y="4413"/>
                  </a:cubicBezTo>
                  <a:lnTo>
                    <a:pt x="4212" y="4413"/>
                  </a:lnTo>
                  <a:cubicBezTo>
                    <a:pt x="4312" y="4413"/>
                    <a:pt x="4412" y="4312"/>
                    <a:pt x="4412" y="4212"/>
                  </a:cubicBezTo>
                  <a:lnTo>
                    <a:pt x="4412" y="201"/>
                  </a:lnTo>
                  <a:cubicBezTo>
                    <a:pt x="4412" y="101"/>
                    <a:pt x="4312" y="1"/>
                    <a:pt x="4212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1"/>
            <p:cNvSpPr/>
            <p:nvPr/>
          </p:nvSpPr>
          <p:spPr>
            <a:xfrm>
              <a:off x="4840750" y="2837658"/>
              <a:ext cx="201703" cy="433357"/>
            </a:xfrm>
            <a:custGeom>
              <a:rect b="b" l="l" r="r" t="t"/>
              <a:pathLst>
                <a:path extrusionOk="0" h="4413" w="2054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4212"/>
                  </a:lnTo>
                  <a:cubicBezTo>
                    <a:pt x="0" y="4312"/>
                    <a:pt x="101" y="4413"/>
                    <a:pt x="201" y="4413"/>
                  </a:cubicBezTo>
                  <a:lnTo>
                    <a:pt x="2054" y="4413"/>
                  </a:lnTo>
                  <a:cubicBezTo>
                    <a:pt x="1605" y="4413"/>
                    <a:pt x="1203" y="4012"/>
                    <a:pt x="1203" y="3562"/>
                  </a:cubicBezTo>
                  <a:lnTo>
                    <a:pt x="1203" y="855"/>
                  </a:lnTo>
                  <a:cubicBezTo>
                    <a:pt x="1203" y="402"/>
                    <a:pt x="1605" y="1"/>
                    <a:pt x="2054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1"/>
            <p:cNvSpPr/>
            <p:nvPr/>
          </p:nvSpPr>
          <p:spPr>
            <a:xfrm>
              <a:off x="4988442" y="3027181"/>
              <a:ext cx="137971" cy="54305"/>
            </a:xfrm>
            <a:custGeom>
              <a:rect b="b" l="l" r="r" t="t"/>
              <a:pathLst>
                <a:path extrusionOk="0" h="553" w="1405">
                  <a:moveTo>
                    <a:pt x="701" y="1"/>
                  </a:moveTo>
                  <a:cubicBezTo>
                    <a:pt x="463" y="1"/>
                    <a:pt x="225" y="26"/>
                    <a:pt x="0" y="76"/>
                  </a:cubicBezTo>
                  <a:lnTo>
                    <a:pt x="0" y="477"/>
                  </a:lnTo>
                  <a:cubicBezTo>
                    <a:pt x="225" y="527"/>
                    <a:pt x="463" y="552"/>
                    <a:pt x="701" y="552"/>
                  </a:cubicBezTo>
                  <a:cubicBezTo>
                    <a:pt x="939" y="552"/>
                    <a:pt x="1177" y="527"/>
                    <a:pt x="1404" y="477"/>
                  </a:cubicBezTo>
                  <a:lnTo>
                    <a:pt x="1404" y="76"/>
                  </a:lnTo>
                  <a:cubicBezTo>
                    <a:pt x="1177" y="26"/>
                    <a:pt x="939" y="1"/>
                    <a:pt x="701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1"/>
            <p:cNvSpPr/>
            <p:nvPr/>
          </p:nvSpPr>
          <p:spPr>
            <a:xfrm>
              <a:off x="4988442" y="3029931"/>
              <a:ext cx="69035" cy="54010"/>
            </a:xfrm>
            <a:custGeom>
              <a:rect b="b" l="l" r="r" t="t"/>
              <a:pathLst>
                <a:path extrusionOk="0" h="550" w="703">
                  <a:moveTo>
                    <a:pt x="702" y="0"/>
                  </a:moveTo>
                  <a:cubicBezTo>
                    <a:pt x="449" y="0"/>
                    <a:pt x="249" y="0"/>
                    <a:pt x="0" y="48"/>
                  </a:cubicBezTo>
                  <a:lnTo>
                    <a:pt x="0" y="449"/>
                  </a:lnTo>
                  <a:cubicBezTo>
                    <a:pt x="249" y="501"/>
                    <a:pt x="449" y="550"/>
                    <a:pt x="702" y="550"/>
                  </a:cubicBezTo>
                  <a:cubicBezTo>
                    <a:pt x="550" y="550"/>
                    <a:pt x="401" y="401"/>
                    <a:pt x="401" y="249"/>
                  </a:cubicBezTo>
                  <a:cubicBezTo>
                    <a:pt x="401" y="100"/>
                    <a:pt x="550" y="0"/>
                    <a:pt x="702" y="0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1"/>
            <p:cNvSpPr/>
            <p:nvPr/>
          </p:nvSpPr>
          <p:spPr>
            <a:xfrm>
              <a:off x="5150668" y="2970815"/>
              <a:ext cx="54501" cy="167529"/>
            </a:xfrm>
            <a:custGeom>
              <a:rect b="b" l="l" r="r" t="t"/>
              <a:pathLst>
                <a:path extrusionOk="0" h="1706" w="555">
                  <a:moveTo>
                    <a:pt x="153" y="0"/>
                  </a:moveTo>
                  <a:cubicBezTo>
                    <a:pt x="53" y="0"/>
                    <a:pt x="1" y="101"/>
                    <a:pt x="1" y="149"/>
                  </a:cubicBezTo>
                  <a:lnTo>
                    <a:pt x="1" y="1553"/>
                  </a:lnTo>
                  <a:cubicBezTo>
                    <a:pt x="1" y="1653"/>
                    <a:pt x="53" y="1705"/>
                    <a:pt x="153" y="1705"/>
                  </a:cubicBezTo>
                  <a:lnTo>
                    <a:pt x="402" y="1705"/>
                  </a:lnTo>
                  <a:cubicBezTo>
                    <a:pt x="502" y="1705"/>
                    <a:pt x="554" y="1653"/>
                    <a:pt x="554" y="1553"/>
                  </a:cubicBezTo>
                  <a:lnTo>
                    <a:pt x="554" y="149"/>
                  </a:lnTo>
                  <a:cubicBezTo>
                    <a:pt x="554" y="101"/>
                    <a:pt x="502" y="0"/>
                    <a:pt x="402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1"/>
            <p:cNvSpPr/>
            <p:nvPr/>
          </p:nvSpPr>
          <p:spPr>
            <a:xfrm>
              <a:off x="5150668" y="3069309"/>
              <a:ext cx="54501" cy="69035"/>
            </a:xfrm>
            <a:custGeom>
              <a:rect b="b" l="l" r="r" t="t"/>
              <a:pathLst>
                <a:path extrusionOk="0" h="703" w="555">
                  <a:moveTo>
                    <a:pt x="1" y="0"/>
                  </a:moveTo>
                  <a:lnTo>
                    <a:pt x="1" y="550"/>
                  </a:lnTo>
                  <a:cubicBezTo>
                    <a:pt x="1" y="650"/>
                    <a:pt x="53" y="702"/>
                    <a:pt x="153" y="702"/>
                  </a:cubicBezTo>
                  <a:lnTo>
                    <a:pt x="402" y="702"/>
                  </a:lnTo>
                  <a:cubicBezTo>
                    <a:pt x="502" y="702"/>
                    <a:pt x="554" y="650"/>
                    <a:pt x="554" y="550"/>
                  </a:cubicBezTo>
                  <a:lnTo>
                    <a:pt x="554" y="0"/>
                  </a:lnTo>
                  <a:cubicBezTo>
                    <a:pt x="554" y="48"/>
                    <a:pt x="502" y="149"/>
                    <a:pt x="402" y="149"/>
                  </a:cubicBezTo>
                  <a:lnTo>
                    <a:pt x="153" y="149"/>
                  </a:lnTo>
                  <a:cubicBezTo>
                    <a:pt x="53" y="14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1"/>
            <p:cNvSpPr/>
            <p:nvPr/>
          </p:nvSpPr>
          <p:spPr>
            <a:xfrm>
              <a:off x="5111290" y="2945971"/>
              <a:ext cx="54501" cy="221834"/>
            </a:xfrm>
            <a:custGeom>
              <a:rect b="b" l="l" r="r" t="t"/>
              <a:pathLst>
                <a:path extrusionOk="0" h="2259" w="555">
                  <a:moveTo>
                    <a:pt x="101" y="1"/>
                  </a:moveTo>
                  <a:cubicBezTo>
                    <a:pt x="53" y="1"/>
                    <a:pt x="1" y="53"/>
                    <a:pt x="1" y="153"/>
                  </a:cubicBezTo>
                  <a:lnTo>
                    <a:pt x="1" y="2106"/>
                  </a:lnTo>
                  <a:cubicBezTo>
                    <a:pt x="1" y="2159"/>
                    <a:pt x="53" y="2259"/>
                    <a:pt x="101" y="2259"/>
                  </a:cubicBezTo>
                  <a:lnTo>
                    <a:pt x="402" y="2259"/>
                  </a:lnTo>
                  <a:cubicBezTo>
                    <a:pt x="502" y="2259"/>
                    <a:pt x="554" y="2159"/>
                    <a:pt x="554" y="2106"/>
                  </a:cubicBezTo>
                  <a:lnTo>
                    <a:pt x="554" y="153"/>
                  </a:lnTo>
                  <a:cubicBezTo>
                    <a:pt x="554" y="53"/>
                    <a:pt x="502" y="1"/>
                    <a:pt x="402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1"/>
            <p:cNvSpPr/>
            <p:nvPr/>
          </p:nvSpPr>
          <p:spPr>
            <a:xfrm>
              <a:off x="5111290" y="3098768"/>
              <a:ext cx="54501" cy="69035"/>
            </a:xfrm>
            <a:custGeom>
              <a:rect b="b" l="l" r="r" t="t"/>
              <a:pathLst>
                <a:path extrusionOk="0" h="703" w="555">
                  <a:moveTo>
                    <a:pt x="1" y="1"/>
                  </a:moveTo>
                  <a:lnTo>
                    <a:pt x="1" y="550"/>
                  </a:lnTo>
                  <a:cubicBezTo>
                    <a:pt x="1" y="603"/>
                    <a:pt x="53" y="703"/>
                    <a:pt x="101" y="703"/>
                  </a:cubicBezTo>
                  <a:lnTo>
                    <a:pt x="402" y="703"/>
                  </a:lnTo>
                  <a:cubicBezTo>
                    <a:pt x="502" y="703"/>
                    <a:pt x="554" y="603"/>
                    <a:pt x="554" y="550"/>
                  </a:cubicBezTo>
                  <a:lnTo>
                    <a:pt x="554" y="1"/>
                  </a:lnTo>
                  <a:cubicBezTo>
                    <a:pt x="554" y="49"/>
                    <a:pt x="502" y="101"/>
                    <a:pt x="402" y="101"/>
                  </a:cubicBezTo>
                  <a:lnTo>
                    <a:pt x="101" y="101"/>
                  </a:lnTo>
                  <a:cubicBezTo>
                    <a:pt x="53" y="101"/>
                    <a:pt x="1" y="49"/>
                    <a:pt x="1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1"/>
            <p:cNvSpPr/>
            <p:nvPr/>
          </p:nvSpPr>
          <p:spPr>
            <a:xfrm>
              <a:off x="4909686" y="2970815"/>
              <a:ext cx="54010" cy="167529"/>
            </a:xfrm>
            <a:custGeom>
              <a:rect b="b" l="l" r="r" t="t"/>
              <a:pathLst>
                <a:path extrusionOk="0" h="1706" w="550">
                  <a:moveTo>
                    <a:pt x="149" y="0"/>
                  </a:moveTo>
                  <a:cubicBezTo>
                    <a:pt x="48" y="0"/>
                    <a:pt x="0" y="101"/>
                    <a:pt x="0" y="149"/>
                  </a:cubicBezTo>
                  <a:lnTo>
                    <a:pt x="0" y="1553"/>
                  </a:lnTo>
                  <a:cubicBezTo>
                    <a:pt x="0" y="1653"/>
                    <a:pt x="48" y="1705"/>
                    <a:pt x="149" y="1705"/>
                  </a:cubicBezTo>
                  <a:lnTo>
                    <a:pt x="401" y="1705"/>
                  </a:lnTo>
                  <a:cubicBezTo>
                    <a:pt x="501" y="1705"/>
                    <a:pt x="550" y="1653"/>
                    <a:pt x="550" y="1553"/>
                  </a:cubicBezTo>
                  <a:lnTo>
                    <a:pt x="550" y="149"/>
                  </a:lnTo>
                  <a:cubicBezTo>
                    <a:pt x="550" y="101"/>
                    <a:pt x="501" y="0"/>
                    <a:pt x="401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1"/>
            <p:cNvSpPr/>
            <p:nvPr/>
          </p:nvSpPr>
          <p:spPr>
            <a:xfrm>
              <a:off x="4909686" y="3069309"/>
              <a:ext cx="54010" cy="69035"/>
            </a:xfrm>
            <a:custGeom>
              <a:rect b="b" l="l" r="r" t="t"/>
              <a:pathLst>
                <a:path extrusionOk="0" h="703" w="550">
                  <a:moveTo>
                    <a:pt x="0" y="0"/>
                  </a:moveTo>
                  <a:lnTo>
                    <a:pt x="0" y="550"/>
                  </a:lnTo>
                  <a:cubicBezTo>
                    <a:pt x="0" y="650"/>
                    <a:pt x="48" y="702"/>
                    <a:pt x="149" y="702"/>
                  </a:cubicBezTo>
                  <a:lnTo>
                    <a:pt x="401" y="702"/>
                  </a:lnTo>
                  <a:cubicBezTo>
                    <a:pt x="501" y="702"/>
                    <a:pt x="550" y="650"/>
                    <a:pt x="550" y="550"/>
                  </a:cubicBezTo>
                  <a:lnTo>
                    <a:pt x="550" y="0"/>
                  </a:lnTo>
                  <a:cubicBezTo>
                    <a:pt x="550" y="48"/>
                    <a:pt x="501" y="149"/>
                    <a:pt x="401" y="149"/>
                  </a:cubicBezTo>
                  <a:lnTo>
                    <a:pt x="149" y="149"/>
                  </a:lnTo>
                  <a:cubicBezTo>
                    <a:pt x="48" y="149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1"/>
            <p:cNvSpPr/>
            <p:nvPr/>
          </p:nvSpPr>
          <p:spPr>
            <a:xfrm>
              <a:off x="4949064" y="2945971"/>
              <a:ext cx="54010" cy="221834"/>
            </a:xfrm>
            <a:custGeom>
              <a:rect b="b" l="l" r="r" t="t"/>
              <a:pathLst>
                <a:path extrusionOk="0" h="2259" w="550">
                  <a:moveTo>
                    <a:pt x="149" y="1"/>
                  </a:moveTo>
                  <a:cubicBezTo>
                    <a:pt x="48" y="1"/>
                    <a:pt x="0" y="53"/>
                    <a:pt x="0" y="153"/>
                  </a:cubicBezTo>
                  <a:lnTo>
                    <a:pt x="0" y="2106"/>
                  </a:lnTo>
                  <a:cubicBezTo>
                    <a:pt x="0" y="2159"/>
                    <a:pt x="48" y="2259"/>
                    <a:pt x="149" y="2259"/>
                  </a:cubicBezTo>
                  <a:lnTo>
                    <a:pt x="449" y="2259"/>
                  </a:lnTo>
                  <a:cubicBezTo>
                    <a:pt x="502" y="2259"/>
                    <a:pt x="550" y="2159"/>
                    <a:pt x="550" y="2106"/>
                  </a:cubicBezTo>
                  <a:lnTo>
                    <a:pt x="550" y="153"/>
                  </a:lnTo>
                  <a:cubicBezTo>
                    <a:pt x="550" y="53"/>
                    <a:pt x="502" y="1"/>
                    <a:pt x="449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1"/>
            <p:cNvSpPr/>
            <p:nvPr/>
          </p:nvSpPr>
          <p:spPr>
            <a:xfrm>
              <a:off x="4949064" y="3098768"/>
              <a:ext cx="54010" cy="69035"/>
            </a:xfrm>
            <a:custGeom>
              <a:rect b="b" l="l" r="r" t="t"/>
              <a:pathLst>
                <a:path extrusionOk="0" h="703" w="550">
                  <a:moveTo>
                    <a:pt x="0" y="1"/>
                  </a:moveTo>
                  <a:lnTo>
                    <a:pt x="0" y="550"/>
                  </a:lnTo>
                  <a:cubicBezTo>
                    <a:pt x="0" y="603"/>
                    <a:pt x="48" y="703"/>
                    <a:pt x="149" y="703"/>
                  </a:cubicBezTo>
                  <a:lnTo>
                    <a:pt x="449" y="703"/>
                  </a:lnTo>
                  <a:cubicBezTo>
                    <a:pt x="502" y="703"/>
                    <a:pt x="550" y="603"/>
                    <a:pt x="550" y="550"/>
                  </a:cubicBezTo>
                  <a:lnTo>
                    <a:pt x="550" y="1"/>
                  </a:lnTo>
                  <a:cubicBezTo>
                    <a:pt x="550" y="49"/>
                    <a:pt x="502" y="101"/>
                    <a:pt x="449" y="101"/>
                  </a:cubicBezTo>
                  <a:lnTo>
                    <a:pt x="149" y="101"/>
                  </a:lnTo>
                  <a:cubicBezTo>
                    <a:pt x="48" y="101"/>
                    <a:pt x="0" y="49"/>
                    <a:pt x="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1"/>
            <p:cNvSpPr/>
            <p:nvPr/>
          </p:nvSpPr>
          <p:spPr>
            <a:xfrm>
              <a:off x="4840750" y="3310289"/>
              <a:ext cx="433357" cy="167529"/>
            </a:xfrm>
            <a:custGeom>
              <a:rect b="b" l="l" r="r" t="t"/>
              <a:pathLst>
                <a:path extrusionOk="0" h="1706" w="4413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1705"/>
                  </a:lnTo>
                  <a:lnTo>
                    <a:pt x="4412" y="1705"/>
                  </a:lnTo>
                  <a:lnTo>
                    <a:pt x="4412" y="201"/>
                  </a:lnTo>
                  <a:cubicBezTo>
                    <a:pt x="4412" y="101"/>
                    <a:pt x="4312" y="1"/>
                    <a:pt x="4212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1"/>
            <p:cNvSpPr/>
            <p:nvPr/>
          </p:nvSpPr>
          <p:spPr>
            <a:xfrm>
              <a:off x="4840750" y="3310289"/>
              <a:ext cx="201703" cy="167529"/>
            </a:xfrm>
            <a:custGeom>
              <a:rect b="b" l="l" r="r" t="t"/>
              <a:pathLst>
                <a:path extrusionOk="0" h="1706" w="2054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1705"/>
                  </a:lnTo>
                  <a:lnTo>
                    <a:pt x="1203" y="1705"/>
                  </a:lnTo>
                  <a:lnTo>
                    <a:pt x="1203" y="855"/>
                  </a:lnTo>
                  <a:cubicBezTo>
                    <a:pt x="1203" y="402"/>
                    <a:pt x="1605" y="1"/>
                    <a:pt x="2054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1"/>
            <p:cNvSpPr/>
            <p:nvPr/>
          </p:nvSpPr>
          <p:spPr>
            <a:xfrm>
              <a:off x="4840750" y="2630949"/>
              <a:ext cx="433357" cy="167431"/>
            </a:xfrm>
            <a:custGeom>
              <a:rect b="b" l="l" r="r" t="t"/>
              <a:pathLst>
                <a:path extrusionOk="0" h="1705" w="4413">
                  <a:moveTo>
                    <a:pt x="2206" y="0"/>
                  </a:moveTo>
                  <a:cubicBezTo>
                    <a:pt x="1404" y="0"/>
                    <a:pt x="650" y="201"/>
                    <a:pt x="0" y="602"/>
                  </a:cubicBezTo>
                  <a:lnTo>
                    <a:pt x="0" y="1556"/>
                  </a:lnTo>
                  <a:cubicBezTo>
                    <a:pt x="0" y="1657"/>
                    <a:pt x="101" y="1705"/>
                    <a:pt x="201" y="1705"/>
                  </a:cubicBezTo>
                  <a:lnTo>
                    <a:pt x="4212" y="1705"/>
                  </a:lnTo>
                  <a:cubicBezTo>
                    <a:pt x="4312" y="1705"/>
                    <a:pt x="4412" y="1657"/>
                    <a:pt x="4412" y="1556"/>
                  </a:cubicBezTo>
                  <a:lnTo>
                    <a:pt x="4412" y="602"/>
                  </a:lnTo>
                  <a:cubicBezTo>
                    <a:pt x="3758" y="201"/>
                    <a:pt x="3008" y="0"/>
                    <a:pt x="2206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1"/>
            <p:cNvSpPr/>
            <p:nvPr/>
          </p:nvSpPr>
          <p:spPr>
            <a:xfrm>
              <a:off x="4840750" y="2640769"/>
              <a:ext cx="201703" cy="157611"/>
            </a:xfrm>
            <a:custGeom>
              <a:rect b="b" l="l" r="r" t="t"/>
              <a:pathLst>
                <a:path extrusionOk="0" h="1605" w="2054">
                  <a:moveTo>
                    <a:pt x="1203" y="0"/>
                  </a:moveTo>
                  <a:cubicBezTo>
                    <a:pt x="802" y="101"/>
                    <a:pt x="401" y="301"/>
                    <a:pt x="0" y="502"/>
                  </a:cubicBezTo>
                  <a:lnTo>
                    <a:pt x="0" y="1456"/>
                  </a:lnTo>
                  <a:cubicBezTo>
                    <a:pt x="0" y="1557"/>
                    <a:pt x="101" y="1605"/>
                    <a:pt x="201" y="1605"/>
                  </a:cubicBezTo>
                  <a:lnTo>
                    <a:pt x="2054" y="1605"/>
                  </a:lnTo>
                  <a:cubicBezTo>
                    <a:pt x="1605" y="1605"/>
                    <a:pt x="1203" y="1256"/>
                    <a:pt x="1203" y="754"/>
                  </a:cubicBezTo>
                  <a:lnTo>
                    <a:pt x="1203" y="0"/>
                  </a:ln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4" name="Google Shape;2674;p71"/>
          <p:cNvGrpSpPr/>
          <p:nvPr/>
        </p:nvGrpSpPr>
        <p:grpSpPr>
          <a:xfrm>
            <a:off x="2650436" y="1953685"/>
            <a:ext cx="617699" cy="617627"/>
            <a:chOff x="1625599" y="2630949"/>
            <a:chExt cx="846975" cy="846877"/>
          </a:xfrm>
        </p:grpSpPr>
        <p:sp>
          <p:nvSpPr>
            <p:cNvPr id="2675" name="Google Shape;2675;p71"/>
            <p:cNvSpPr/>
            <p:nvPr/>
          </p:nvSpPr>
          <p:spPr>
            <a:xfrm>
              <a:off x="1625599" y="2630949"/>
              <a:ext cx="846975" cy="640068"/>
            </a:xfrm>
            <a:custGeom>
              <a:rect b="b" l="l" r="r" t="t"/>
              <a:pathLst>
                <a:path extrusionOk="0" h="6518" w="8625">
                  <a:moveTo>
                    <a:pt x="4313" y="0"/>
                  </a:moveTo>
                  <a:cubicBezTo>
                    <a:pt x="1906" y="0"/>
                    <a:pt x="1" y="1957"/>
                    <a:pt x="1" y="4312"/>
                  </a:cubicBezTo>
                  <a:cubicBezTo>
                    <a:pt x="1" y="5114"/>
                    <a:pt x="202" y="5868"/>
                    <a:pt x="603" y="6518"/>
                  </a:cubicBezTo>
                  <a:lnTo>
                    <a:pt x="8023" y="6518"/>
                  </a:lnTo>
                  <a:cubicBezTo>
                    <a:pt x="8376" y="5868"/>
                    <a:pt x="8624" y="5114"/>
                    <a:pt x="8624" y="4312"/>
                  </a:cubicBezTo>
                  <a:cubicBezTo>
                    <a:pt x="8624" y="1957"/>
                    <a:pt x="6671" y="0"/>
                    <a:pt x="431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1"/>
            <p:cNvSpPr/>
            <p:nvPr/>
          </p:nvSpPr>
          <p:spPr>
            <a:xfrm>
              <a:off x="2280590" y="2630949"/>
              <a:ext cx="132865" cy="689266"/>
            </a:xfrm>
            <a:custGeom>
              <a:rect b="b" l="l" r="r" t="t"/>
              <a:pathLst>
                <a:path extrusionOk="0" h="7019" w="1353">
                  <a:moveTo>
                    <a:pt x="1" y="0"/>
                  </a:moveTo>
                  <a:lnTo>
                    <a:pt x="1004" y="7019"/>
                  </a:lnTo>
                  <a:cubicBezTo>
                    <a:pt x="1104" y="6871"/>
                    <a:pt x="1252" y="6670"/>
                    <a:pt x="1353" y="6518"/>
                  </a:cubicBezTo>
                  <a:lnTo>
                    <a:pt x="1353" y="702"/>
                  </a:lnTo>
                  <a:cubicBezTo>
                    <a:pt x="1353" y="301"/>
                    <a:pt x="1052" y="0"/>
                    <a:pt x="651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1"/>
            <p:cNvSpPr/>
            <p:nvPr/>
          </p:nvSpPr>
          <p:spPr>
            <a:xfrm>
              <a:off x="2314862" y="2699885"/>
              <a:ext cx="64321" cy="654994"/>
            </a:xfrm>
            <a:custGeom>
              <a:rect b="b" l="l" r="r" t="t"/>
              <a:pathLst>
                <a:path extrusionOk="0" h="6670" w="655">
                  <a:moveTo>
                    <a:pt x="1" y="0"/>
                  </a:moveTo>
                  <a:lnTo>
                    <a:pt x="302" y="6670"/>
                  </a:lnTo>
                  <a:cubicBezTo>
                    <a:pt x="454" y="6570"/>
                    <a:pt x="554" y="6417"/>
                    <a:pt x="655" y="6317"/>
                  </a:cubicBezTo>
                  <a:lnTo>
                    <a:pt x="655" y="152"/>
                  </a:lnTo>
                  <a:cubicBezTo>
                    <a:pt x="655" y="52"/>
                    <a:pt x="554" y="0"/>
                    <a:pt x="502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1"/>
            <p:cNvSpPr/>
            <p:nvPr/>
          </p:nvSpPr>
          <p:spPr>
            <a:xfrm>
              <a:off x="1748938" y="2630949"/>
              <a:ext cx="595583" cy="846877"/>
            </a:xfrm>
            <a:custGeom>
              <a:rect b="b" l="l" r="r" t="t"/>
              <a:pathLst>
                <a:path extrusionOk="0" h="8624" w="6065">
                  <a:moveTo>
                    <a:pt x="702" y="0"/>
                  </a:moveTo>
                  <a:lnTo>
                    <a:pt x="550" y="802"/>
                  </a:lnTo>
                  <a:lnTo>
                    <a:pt x="0" y="4312"/>
                  </a:lnTo>
                  <a:lnTo>
                    <a:pt x="702" y="7921"/>
                  </a:lnTo>
                  <a:cubicBezTo>
                    <a:pt x="1352" y="8375"/>
                    <a:pt x="2154" y="8623"/>
                    <a:pt x="3057" y="8623"/>
                  </a:cubicBezTo>
                  <a:cubicBezTo>
                    <a:pt x="3911" y="8623"/>
                    <a:pt x="4713" y="8375"/>
                    <a:pt x="5415" y="7921"/>
                  </a:cubicBezTo>
                  <a:cubicBezTo>
                    <a:pt x="5664" y="7773"/>
                    <a:pt x="5864" y="7572"/>
                    <a:pt x="6065" y="7372"/>
                  </a:cubicBezTo>
                  <a:lnTo>
                    <a:pt x="6065" y="702"/>
                  </a:lnTo>
                  <a:cubicBezTo>
                    <a:pt x="6065" y="301"/>
                    <a:pt x="5764" y="0"/>
                    <a:pt x="5415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1"/>
            <p:cNvSpPr/>
            <p:nvPr/>
          </p:nvSpPr>
          <p:spPr>
            <a:xfrm>
              <a:off x="1748938" y="2630949"/>
              <a:ext cx="595583" cy="846877"/>
            </a:xfrm>
            <a:custGeom>
              <a:rect b="b" l="l" r="r" t="t"/>
              <a:pathLst>
                <a:path extrusionOk="0" h="8624" w="6065">
                  <a:moveTo>
                    <a:pt x="702" y="0"/>
                  </a:moveTo>
                  <a:lnTo>
                    <a:pt x="550" y="802"/>
                  </a:lnTo>
                  <a:lnTo>
                    <a:pt x="0" y="4312"/>
                  </a:lnTo>
                  <a:lnTo>
                    <a:pt x="702" y="7921"/>
                  </a:lnTo>
                  <a:cubicBezTo>
                    <a:pt x="1352" y="8375"/>
                    <a:pt x="2154" y="8623"/>
                    <a:pt x="3057" y="8623"/>
                  </a:cubicBezTo>
                  <a:cubicBezTo>
                    <a:pt x="3911" y="8623"/>
                    <a:pt x="4713" y="8375"/>
                    <a:pt x="5415" y="7921"/>
                  </a:cubicBezTo>
                  <a:cubicBezTo>
                    <a:pt x="5664" y="7773"/>
                    <a:pt x="5864" y="7572"/>
                    <a:pt x="6065" y="7372"/>
                  </a:cubicBezTo>
                  <a:cubicBezTo>
                    <a:pt x="3458" y="7372"/>
                    <a:pt x="1352" y="5266"/>
                    <a:pt x="1352" y="2659"/>
                  </a:cubicBezTo>
                  <a:lnTo>
                    <a:pt x="1352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1"/>
            <p:cNvSpPr/>
            <p:nvPr/>
          </p:nvSpPr>
          <p:spPr>
            <a:xfrm>
              <a:off x="1684715" y="2630949"/>
              <a:ext cx="133257" cy="777940"/>
            </a:xfrm>
            <a:custGeom>
              <a:rect b="b" l="l" r="r" t="t"/>
              <a:pathLst>
                <a:path extrusionOk="0" h="7922" w="1357">
                  <a:moveTo>
                    <a:pt x="654" y="0"/>
                  </a:moveTo>
                  <a:cubicBezTo>
                    <a:pt x="301" y="0"/>
                    <a:pt x="1" y="301"/>
                    <a:pt x="1" y="702"/>
                  </a:cubicBezTo>
                  <a:lnTo>
                    <a:pt x="1" y="6518"/>
                  </a:lnTo>
                  <a:cubicBezTo>
                    <a:pt x="301" y="7071"/>
                    <a:pt x="703" y="7472"/>
                    <a:pt x="1204" y="7821"/>
                  </a:cubicBezTo>
                  <a:cubicBezTo>
                    <a:pt x="1256" y="7873"/>
                    <a:pt x="1304" y="7921"/>
                    <a:pt x="1356" y="7921"/>
                  </a:cubicBezTo>
                  <a:lnTo>
                    <a:pt x="135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1"/>
            <p:cNvSpPr/>
            <p:nvPr/>
          </p:nvSpPr>
          <p:spPr>
            <a:xfrm>
              <a:off x="1684715" y="3054284"/>
              <a:ext cx="133257" cy="354600"/>
            </a:xfrm>
            <a:custGeom>
              <a:rect b="b" l="l" r="r" t="t"/>
              <a:pathLst>
                <a:path extrusionOk="0" h="3611" w="1357">
                  <a:moveTo>
                    <a:pt x="1" y="1"/>
                  </a:moveTo>
                  <a:lnTo>
                    <a:pt x="1" y="2207"/>
                  </a:lnTo>
                  <a:cubicBezTo>
                    <a:pt x="301" y="2760"/>
                    <a:pt x="703" y="3161"/>
                    <a:pt x="1204" y="3510"/>
                  </a:cubicBezTo>
                  <a:cubicBezTo>
                    <a:pt x="1256" y="3562"/>
                    <a:pt x="1304" y="3610"/>
                    <a:pt x="1356" y="3610"/>
                  </a:cubicBezTo>
                  <a:lnTo>
                    <a:pt x="1356" y="1"/>
                  </a:lnTo>
                  <a:cubicBezTo>
                    <a:pt x="1356" y="402"/>
                    <a:pt x="1055" y="703"/>
                    <a:pt x="654" y="703"/>
                  </a:cubicBezTo>
                  <a:cubicBezTo>
                    <a:pt x="301" y="703"/>
                    <a:pt x="1" y="402"/>
                    <a:pt x="1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1"/>
            <p:cNvSpPr/>
            <p:nvPr/>
          </p:nvSpPr>
          <p:spPr>
            <a:xfrm>
              <a:off x="1921082" y="2818018"/>
              <a:ext cx="320230" cy="315124"/>
            </a:xfrm>
            <a:custGeom>
              <a:rect b="b" l="l" r="r" t="t"/>
              <a:pathLst>
                <a:path extrusionOk="0" h="3209" w="3261">
                  <a:moveTo>
                    <a:pt x="1657" y="0"/>
                  </a:moveTo>
                  <a:cubicBezTo>
                    <a:pt x="754" y="0"/>
                    <a:pt x="0" y="702"/>
                    <a:pt x="0" y="1605"/>
                  </a:cubicBezTo>
                  <a:cubicBezTo>
                    <a:pt x="0" y="2507"/>
                    <a:pt x="754" y="3209"/>
                    <a:pt x="1657" y="3209"/>
                  </a:cubicBezTo>
                  <a:cubicBezTo>
                    <a:pt x="2507" y="3209"/>
                    <a:pt x="3261" y="2507"/>
                    <a:pt x="3261" y="1605"/>
                  </a:cubicBezTo>
                  <a:cubicBezTo>
                    <a:pt x="3261" y="702"/>
                    <a:pt x="2507" y="0"/>
                    <a:pt x="165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1"/>
            <p:cNvSpPr/>
            <p:nvPr/>
          </p:nvSpPr>
          <p:spPr>
            <a:xfrm>
              <a:off x="2201834" y="2685253"/>
              <a:ext cx="93486" cy="108413"/>
            </a:xfrm>
            <a:custGeom>
              <a:rect b="b" l="l" r="r" t="t"/>
              <a:pathLst>
                <a:path extrusionOk="0" h="1104" w="952">
                  <a:moveTo>
                    <a:pt x="502" y="1"/>
                  </a:moveTo>
                  <a:cubicBezTo>
                    <a:pt x="450" y="1"/>
                    <a:pt x="402" y="49"/>
                    <a:pt x="350" y="101"/>
                  </a:cubicBezTo>
                  <a:lnTo>
                    <a:pt x="49" y="903"/>
                  </a:lnTo>
                  <a:cubicBezTo>
                    <a:pt x="1" y="1003"/>
                    <a:pt x="49" y="1051"/>
                    <a:pt x="101" y="1104"/>
                  </a:cubicBezTo>
                  <a:cubicBezTo>
                    <a:pt x="201" y="1104"/>
                    <a:pt x="249" y="1104"/>
                    <a:pt x="302" y="1003"/>
                  </a:cubicBezTo>
                  <a:lnTo>
                    <a:pt x="502" y="450"/>
                  </a:lnTo>
                  <a:lnTo>
                    <a:pt x="703" y="1003"/>
                  </a:lnTo>
                  <a:cubicBezTo>
                    <a:pt x="703" y="1051"/>
                    <a:pt x="751" y="1104"/>
                    <a:pt x="803" y="1104"/>
                  </a:cubicBezTo>
                  <a:lnTo>
                    <a:pt x="851" y="1104"/>
                  </a:lnTo>
                  <a:cubicBezTo>
                    <a:pt x="951" y="1051"/>
                    <a:pt x="951" y="1003"/>
                    <a:pt x="951" y="903"/>
                  </a:cubicBezTo>
                  <a:lnTo>
                    <a:pt x="651" y="101"/>
                  </a:lnTo>
                  <a:cubicBezTo>
                    <a:pt x="602" y="49"/>
                    <a:pt x="550" y="1"/>
                    <a:pt x="502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1"/>
            <p:cNvSpPr/>
            <p:nvPr/>
          </p:nvSpPr>
          <p:spPr>
            <a:xfrm>
              <a:off x="2216466" y="2749082"/>
              <a:ext cx="69035" cy="24943"/>
            </a:xfrm>
            <a:custGeom>
              <a:rect b="b" l="l" r="r" t="t"/>
              <a:pathLst>
                <a:path extrusionOk="0" h="254" w="703">
                  <a:moveTo>
                    <a:pt x="100" y="0"/>
                  </a:moveTo>
                  <a:cubicBezTo>
                    <a:pt x="52" y="0"/>
                    <a:pt x="0" y="53"/>
                    <a:pt x="0" y="101"/>
                  </a:cubicBezTo>
                  <a:cubicBezTo>
                    <a:pt x="0" y="201"/>
                    <a:pt x="52" y="253"/>
                    <a:pt x="100" y="253"/>
                  </a:cubicBezTo>
                  <a:lnTo>
                    <a:pt x="554" y="253"/>
                  </a:lnTo>
                  <a:cubicBezTo>
                    <a:pt x="654" y="253"/>
                    <a:pt x="702" y="201"/>
                    <a:pt x="702" y="101"/>
                  </a:cubicBezTo>
                  <a:cubicBezTo>
                    <a:pt x="702" y="53"/>
                    <a:pt x="654" y="0"/>
                    <a:pt x="554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1"/>
            <p:cNvSpPr/>
            <p:nvPr/>
          </p:nvSpPr>
          <p:spPr>
            <a:xfrm>
              <a:off x="2088414" y="2685253"/>
              <a:ext cx="98593" cy="108413"/>
            </a:xfrm>
            <a:custGeom>
              <a:rect b="b" l="l" r="r" t="t"/>
              <a:pathLst>
                <a:path extrusionOk="0" h="1104" w="1004">
                  <a:moveTo>
                    <a:pt x="554" y="1"/>
                  </a:moveTo>
                  <a:cubicBezTo>
                    <a:pt x="201" y="1"/>
                    <a:pt x="1" y="249"/>
                    <a:pt x="1" y="550"/>
                  </a:cubicBezTo>
                  <a:cubicBezTo>
                    <a:pt x="1" y="851"/>
                    <a:pt x="201" y="1104"/>
                    <a:pt x="554" y="1104"/>
                  </a:cubicBezTo>
                  <a:cubicBezTo>
                    <a:pt x="803" y="1104"/>
                    <a:pt x="1003" y="851"/>
                    <a:pt x="1003" y="550"/>
                  </a:cubicBezTo>
                  <a:cubicBezTo>
                    <a:pt x="1003" y="502"/>
                    <a:pt x="955" y="402"/>
                    <a:pt x="903" y="402"/>
                  </a:cubicBezTo>
                  <a:lnTo>
                    <a:pt x="654" y="402"/>
                  </a:lnTo>
                  <a:cubicBezTo>
                    <a:pt x="554" y="402"/>
                    <a:pt x="502" y="502"/>
                    <a:pt x="502" y="550"/>
                  </a:cubicBezTo>
                  <a:cubicBezTo>
                    <a:pt x="502" y="602"/>
                    <a:pt x="554" y="650"/>
                    <a:pt x="654" y="650"/>
                  </a:cubicBezTo>
                  <a:lnTo>
                    <a:pt x="755" y="650"/>
                  </a:lnTo>
                  <a:cubicBezTo>
                    <a:pt x="703" y="751"/>
                    <a:pt x="654" y="851"/>
                    <a:pt x="554" y="851"/>
                  </a:cubicBezTo>
                  <a:cubicBezTo>
                    <a:pt x="354" y="851"/>
                    <a:pt x="253" y="703"/>
                    <a:pt x="253" y="550"/>
                  </a:cubicBezTo>
                  <a:cubicBezTo>
                    <a:pt x="253" y="402"/>
                    <a:pt x="354" y="249"/>
                    <a:pt x="554" y="249"/>
                  </a:cubicBezTo>
                  <a:cubicBezTo>
                    <a:pt x="602" y="249"/>
                    <a:pt x="654" y="249"/>
                    <a:pt x="703" y="301"/>
                  </a:cubicBezTo>
                  <a:cubicBezTo>
                    <a:pt x="724" y="321"/>
                    <a:pt x="753" y="333"/>
                    <a:pt x="781" y="333"/>
                  </a:cubicBezTo>
                  <a:cubicBezTo>
                    <a:pt x="820" y="333"/>
                    <a:pt x="855" y="309"/>
                    <a:pt x="855" y="249"/>
                  </a:cubicBezTo>
                  <a:cubicBezTo>
                    <a:pt x="903" y="201"/>
                    <a:pt x="903" y="149"/>
                    <a:pt x="855" y="101"/>
                  </a:cubicBezTo>
                  <a:cubicBezTo>
                    <a:pt x="755" y="49"/>
                    <a:pt x="654" y="1"/>
                    <a:pt x="554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1"/>
            <p:cNvSpPr/>
            <p:nvPr/>
          </p:nvSpPr>
          <p:spPr>
            <a:xfrm>
              <a:off x="1867072" y="2685253"/>
              <a:ext cx="78855" cy="63928"/>
            </a:xfrm>
            <a:custGeom>
              <a:rect b="b" l="l" r="r" t="t"/>
              <a:pathLst>
                <a:path extrusionOk="0" h="651" w="803">
                  <a:moveTo>
                    <a:pt x="49" y="1"/>
                  </a:moveTo>
                  <a:cubicBezTo>
                    <a:pt x="1" y="49"/>
                    <a:pt x="1" y="149"/>
                    <a:pt x="49" y="201"/>
                  </a:cubicBezTo>
                  <a:lnTo>
                    <a:pt x="301" y="602"/>
                  </a:lnTo>
                  <a:cubicBezTo>
                    <a:pt x="350" y="650"/>
                    <a:pt x="350" y="650"/>
                    <a:pt x="402" y="650"/>
                  </a:cubicBezTo>
                  <a:cubicBezTo>
                    <a:pt x="450" y="650"/>
                    <a:pt x="502" y="650"/>
                    <a:pt x="502" y="602"/>
                  </a:cubicBezTo>
                  <a:lnTo>
                    <a:pt x="803" y="201"/>
                  </a:lnTo>
                  <a:cubicBezTo>
                    <a:pt x="803" y="149"/>
                    <a:pt x="803" y="49"/>
                    <a:pt x="751" y="1"/>
                  </a:cubicBezTo>
                  <a:cubicBezTo>
                    <a:pt x="703" y="1"/>
                    <a:pt x="602" y="1"/>
                    <a:pt x="550" y="49"/>
                  </a:cubicBezTo>
                  <a:lnTo>
                    <a:pt x="402" y="301"/>
                  </a:lnTo>
                  <a:lnTo>
                    <a:pt x="249" y="49"/>
                  </a:lnTo>
                  <a:cubicBezTo>
                    <a:pt x="201" y="1"/>
                    <a:pt x="149" y="1"/>
                    <a:pt x="49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1"/>
            <p:cNvSpPr/>
            <p:nvPr/>
          </p:nvSpPr>
          <p:spPr>
            <a:xfrm>
              <a:off x="1896630" y="2724631"/>
              <a:ext cx="24550" cy="69035"/>
            </a:xfrm>
            <a:custGeom>
              <a:rect b="b" l="l" r="r" t="t"/>
              <a:pathLst>
                <a:path extrusionOk="0" h="703" w="250">
                  <a:moveTo>
                    <a:pt x="101" y="1"/>
                  </a:moveTo>
                  <a:cubicBezTo>
                    <a:pt x="49" y="1"/>
                    <a:pt x="0" y="49"/>
                    <a:pt x="0" y="149"/>
                  </a:cubicBezTo>
                  <a:lnTo>
                    <a:pt x="0" y="550"/>
                  </a:lnTo>
                  <a:cubicBezTo>
                    <a:pt x="0" y="650"/>
                    <a:pt x="49" y="703"/>
                    <a:pt x="101" y="703"/>
                  </a:cubicBezTo>
                  <a:cubicBezTo>
                    <a:pt x="201" y="703"/>
                    <a:pt x="249" y="650"/>
                    <a:pt x="249" y="550"/>
                  </a:cubicBezTo>
                  <a:lnTo>
                    <a:pt x="249" y="149"/>
                  </a:lnTo>
                  <a:cubicBezTo>
                    <a:pt x="249" y="49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1"/>
            <p:cNvSpPr/>
            <p:nvPr/>
          </p:nvSpPr>
          <p:spPr>
            <a:xfrm>
              <a:off x="1960460" y="2685253"/>
              <a:ext cx="108413" cy="108413"/>
            </a:xfrm>
            <a:custGeom>
              <a:rect b="b" l="l" r="r" t="t"/>
              <a:pathLst>
                <a:path extrusionOk="0" h="1104" w="1104">
                  <a:moveTo>
                    <a:pt x="554" y="249"/>
                  </a:moveTo>
                  <a:cubicBezTo>
                    <a:pt x="754" y="249"/>
                    <a:pt x="854" y="402"/>
                    <a:pt x="854" y="550"/>
                  </a:cubicBezTo>
                  <a:cubicBezTo>
                    <a:pt x="854" y="703"/>
                    <a:pt x="754" y="851"/>
                    <a:pt x="554" y="851"/>
                  </a:cubicBezTo>
                  <a:cubicBezTo>
                    <a:pt x="401" y="851"/>
                    <a:pt x="253" y="703"/>
                    <a:pt x="253" y="550"/>
                  </a:cubicBezTo>
                  <a:cubicBezTo>
                    <a:pt x="253" y="402"/>
                    <a:pt x="401" y="249"/>
                    <a:pt x="554" y="249"/>
                  </a:cubicBezTo>
                  <a:close/>
                  <a:moveTo>
                    <a:pt x="554" y="1"/>
                  </a:moveTo>
                  <a:cubicBezTo>
                    <a:pt x="253" y="1"/>
                    <a:pt x="0" y="249"/>
                    <a:pt x="0" y="550"/>
                  </a:cubicBezTo>
                  <a:cubicBezTo>
                    <a:pt x="0" y="851"/>
                    <a:pt x="253" y="1104"/>
                    <a:pt x="554" y="1104"/>
                  </a:cubicBezTo>
                  <a:cubicBezTo>
                    <a:pt x="854" y="1104"/>
                    <a:pt x="1103" y="851"/>
                    <a:pt x="1103" y="550"/>
                  </a:cubicBezTo>
                  <a:cubicBezTo>
                    <a:pt x="1103" y="249"/>
                    <a:pt x="854" y="1"/>
                    <a:pt x="554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1"/>
            <p:cNvSpPr/>
            <p:nvPr/>
          </p:nvSpPr>
          <p:spPr>
            <a:xfrm>
              <a:off x="1832407" y="3251271"/>
              <a:ext cx="468021" cy="113519"/>
            </a:xfrm>
            <a:custGeom>
              <a:rect b="b" l="l" r="r" t="t"/>
              <a:pathLst>
                <a:path extrusionOk="0" h="1156" w="4766">
                  <a:moveTo>
                    <a:pt x="2560" y="0"/>
                  </a:moveTo>
                  <a:lnTo>
                    <a:pt x="1906" y="201"/>
                  </a:lnTo>
                  <a:cubicBezTo>
                    <a:pt x="1906" y="201"/>
                    <a:pt x="1" y="201"/>
                    <a:pt x="354" y="955"/>
                  </a:cubicBezTo>
                  <a:lnTo>
                    <a:pt x="2106" y="955"/>
                  </a:lnTo>
                  <a:cubicBezTo>
                    <a:pt x="2407" y="1003"/>
                    <a:pt x="2860" y="1103"/>
                    <a:pt x="3362" y="1155"/>
                  </a:cubicBezTo>
                  <a:cubicBezTo>
                    <a:pt x="3963" y="1155"/>
                    <a:pt x="4312" y="1155"/>
                    <a:pt x="4513" y="1055"/>
                  </a:cubicBezTo>
                  <a:cubicBezTo>
                    <a:pt x="4665" y="1055"/>
                    <a:pt x="4766" y="903"/>
                    <a:pt x="4766" y="754"/>
                  </a:cubicBezTo>
                  <a:cubicBezTo>
                    <a:pt x="4766" y="201"/>
                    <a:pt x="3161" y="201"/>
                    <a:pt x="3161" y="201"/>
                  </a:cubicBezTo>
                  <a:lnTo>
                    <a:pt x="2560" y="0"/>
                  </a:ln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1"/>
            <p:cNvSpPr/>
            <p:nvPr/>
          </p:nvSpPr>
          <p:spPr>
            <a:xfrm>
              <a:off x="1861966" y="3285935"/>
              <a:ext cx="339968" cy="79935"/>
            </a:xfrm>
            <a:custGeom>
              <a:rect b="b" l="l" r="r" t="t"/>
              <a:pathLst>
                <a:path extrusionOk="0" h="814" w="3462">
                  <a:moveTo>
                    <a:pt x="2507" y="0"/>
                  </a:moveTo>
                  <a:cubicBezTo>
                    <a:pt x="2407" y="0"/>
                    <a:pt x="2307" y="249"/>
                    <a:pt x="2307" y="249"/>
                  </a:cubicBezTo>
                  <a:cubicBezTo>
                    <a:pt x="2307" y="249"/>
                    <a:pt x="1304" y="201"/>
                    <a:pt x="755" y="201"/>
                  </a:cubicBezTo>
                  <a:cubicBezTo>
                    <a:pt x="201" y="249"/>
                    <a:pt x="0" y="449"/>
                    <a:pt x="53" y="602"/>
                  </a:cubicBezTo>
                  <a:cubicBezTo>
                    <a:pt x="123" y="706"/>
                    <a:pt x="268" y="813"/>
                    <a:pt x="630" y="813"/>
                  </a:cubicBezTo>
                  <a:cubicBezTo>
                    <a:pt x="780" y="813"/>
                    <a:pt x="968" y="795"/>
                    <a:pt x="1204" y="750"/>
                  </a:cubicBezTo>
                  <a:cubicBezTo>
                    <a:pt x="2006" y="650"/>
                    <a:pt x="3462" y="301"/>
                    <a:pt x="3462" y="249"/>
                  </a:cubicBezTo>
                  <a:cubicBezTo>
                    <a:pt x="3462" y="201"/>
                    <a:pt x="3309" y="100"/>
                    <a:pt x="3161" y="100"/>
                  </a:cubicBezTo>
                  <a:cubicBezTo>
                    <a:pt x="2960" y="100"/>
                    <a:pt x="2960" y="148"/>
                    <a:pt x="2860" y="148"/>
                  </a:cubicBezTo>
                  <a:cubicBezTo>
                    <a:pt x="2760" y="148"/>
                    <a:pt x="2608" y="0"/>
                    <a:pt x="2507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1"/>
            <p:cNvSpPr/>
            <p:nvPr/>
          </p:nvSpPr>
          <p:spPr>
            <a:xfrm>
              <a:off x="1847432" y="3029931"/>
              <a:ext cx="467530" cy="270639"/>
            </a:xfrm>
            <a:custGeom>
              <a:rect b="b" l="l" r="r" t="t"/>
              <a:pathLst>
                <a:path extrusionOk="0" h="2756" w="4761">
                  <a:moveTo>
                    <a:pt x="201" y="2407"/>
                  </a:moveTo>
                  <a:cubicBezTo>
                    <a:pt x="201" y="2407"/>
                    <a:pt x="249" y="2455"/>
                    <a:pt x="301" y="2455"/>
                  </a:cubicBezTo>
                  <a:cubicBezTo>
                    <a:pt x="301" y="2507"/>
                    <a:pt x="349" y="2555"/>
                    <a:pt x="301" y="2555"/>
                  </a:cubicBezTo>
                  <a:lnTo>
                    <a:pt x="201" y="2555"/>
                  </a:lnTo>
                  <a:lnTo>
                    <a:pt x="201" y="2407"/>
                  </a:lnTo>
                  <a:close/>
                  <a:moveTo>
                    <a:pt x="4560" y="2407"/>
                  </a:moveTo>
                  <a:lnTo>
                    <a:pt x="4560" y="2555"/>
                  </a:lnTo>
                  <a:lnTo>
                    <a:pt x="4460" y="2555"/>
                  </a:lnTo>
                  <a:lnTo>
                    <a:pt x="4460" y="2455"/>
                  </a:lnTo>
                  <a:cubicBezTo>
                    <a:pt x="4512" y="2455"/>
                    <a:pt x="4560" y="2407"/>
                    <a:pt x="4560" y="2407"/>
                  </a:cubicBezTo>
                  <a:close/>
                  <a:moveTo>
                    <a:pt x="2154" y="0"/>
                  </a:moveTo>
                  <a:lnTo>
                    <a:pt x="2154" y="249"/>
                  </a:lnTo>
                  <a:cubicBezTo>
                    <a:pt x="2154" y="249"/>
                    <a:pt x="1452" y="401"/>
                    <a:pt x="1304" y="501"/>
                  </a:cubicBezTo>
                  <a:cubicBezTo>
                    <a:pt x="1203" y="602"/>
                    <a:pt x="1151" y="1705"/>
                    <a:pt x="1151" y="1705"/>
                  </a:cubicBezTo>
                  <a:lnTo>
                    <a:pt x="602" y="2455"/>
                  </a:lnTo>
                  <a:lnTo>
                    <a:pt x="201" y="2306"/>
                  </a:lnTo>
                  <a:cubicBezTo>
                    <a:pt x="201" y="2306"/>
                    <a:pt x="148" y="2306"/>
                    <a:pt x="148" y="2354"/>
                  </a:cubicBezTo>
                  <a:cubicBezTo>
                    <a:pt x="148" y="2330"/>
                    <a:pt x="136" y="2318"/>
                    <a:pt x="124" y="2318"/>
                  </a:cubicBezTo>
                  <a:cubicBezTo>
                    <a:pt x="112" y="2318"/>
                    <a:pt x="100" y="2330"/>
                    <a:pt x="100" y="2354"/>
                  </a:cubicBezTo>
                  <a:lnTo>
                    <a:pt x="100" y="2455"/>
                  </a:lnTo>
                  <a:lnTo>
                    <a:pt x="48" y="2407"/>
                  </a:lnTo>
                  <a:lnTo>
                    <a:pt x="48" y="2407"/>
                  </a:lnTo>
                  <a:cubicBezTo>
                    <a:pt x="0" y="2455"/>
                    <a:pt x="148" y="2607"/>
                    <a:pt x="148" y="2655"/>
                  </a:cubicBezTo>
                  <a:cubicBezTo>
                    <a:pt x="201" y="2707"/>
                    <a:pt x="301" y="2755"/>
                    <a:pt x="349" y="2755"/>
                  </a:cubicBezTo>
                  <a:cubicBezTo>
                    <a:pt x="449" y="2707"/>
                    <a:pt x="702" y="2607"/>
                    <a:pt x="702" y="2607"/>
                  </a:cubicBezTo>
                  <a:cubicBezTo>
                    <a:pt x="702" y="2607"/>
                    <a:pt x="1404" y="2054"/>
                    <a:pt x="1504" y="1853"/>
                  </a:cubicBezTo>
                  <a:cubicBezTo>
                    <a:pt x="1552" y="1652"/>
                    <a:pt x="1604" y="1003"/>
                    <a:pt x="1604" y="1003"/>
                  </a:cubicBezTo>
                  <a:lnTo>
                    <a:pt x="1753" y="1404"/>
                  </a:lnTo>
                  <a:lnTo>
                    <a:pt x="1753" y="1552"/>
                  </a:lnTo>
                  <a:lnTo>
                    <a:pt x="1753" y="2455"/>
                  </a:lnTo>
                  <a:lnTo>
                    <a:pt x="3008" y="2455"/>
                  </a:lnTo>
                  <a:lnTo>
                    <a:pt x="3008" y="1552"/>
                  </a:lnTo>
                  <a:lnTo>
                    <a:pt x="3008" y="1404"/>
                  </a:lnTo>
                  <a:lnTo>
                    <a:pt x="3157" y="1003"/>
                  </a:lnTo>
                  <a:cubicBezTo>
                    <a:pt x="3157" y="1003"/>
                    <a:pt x="3209" y="1652"/>
                    <a:pt x="3257" y="1853"/>
                  </a:cubicBezTo>
                  <a:cubicBezTo>
                    <a:pt x="3357" y="2054"/>
                    <a:pt x="4059" y="2607"/>
                    <a:pt x="4059" y="2607"/>
                  </a:cubicBezTo>
                  <a:cubicBezTo>
                    <a:pt x="4059" y="2607"/>
                    <a:pt x="4312" y="2707"/>
                    <a:pt x="4412" y="2755"/>
                  </a:cubicBezTo>
                  <a:cubicBezTo>
                    <a:pt x="4460" y="2755"/>
                    <a:pt x="4560" y="2707"/>
                    <a:pt x="4613" y="2655"/>
                  </a:cubicBezTo>
                  <a:cubicBezTo>
                    <a:pt x="4613" y="2607"/>
                    <a:pt x="4761" y="2455"/>
                    <a:pt x="4761" y="2407"/>
                  </a:cubicBezTo>
                  <a:cubicBezTo>
                    <a:pt x="4713" y="2407"/>
                    <a:pt x="4713" y="2407"/>
                    <a:pt x="4661" y="2455"/>
                  </a:cubicBezTo>
                  <a:lnTo>
                    <a:pt x="4661" y="2354"/>
                  </a:lnTo>
                  <a:cubicBezTo>
                    <a:pt x="4661" y="2330"/>
                    <a:pt x="4649" y="2318"/>
                    <a:pt x="4637" y="2318"/>
                  </a:cubicBezTo>
                  <a:cubicBezTo>
                    <a:pt x="4625" y="2318"/>
                    <a:pt x="4613" y="2330"/>
                    <a:pt x="4613" y="2354"/>
                  </a:cubicBezTo>
                  <a:cubicBezTo>
                    <a:pt x="4613" y="2306"/>
                    <a:pt x="4560" y="2306"/>
                    <a:pt x="4560" y="2306"/>
                  </a:cubicBezTo>
                  <a:lnTo>
                    <a:pt x="4159" y="2455"/>
                  </a:lnTo>
                  <a:lnTo>
                    <a:pt x="3610" y="1705"/>
                  </a:lnTo>
                  <a:cubicBezTo>
                    <a:pt x="3610" y="1705"/>
                    <a:pt x="3558" y="602"/>
                    <a:pt x="3457" y="501"/>
                  </a:cubicBezTo>
                  <a:cubicBezTo>
                    <a:pt x="3309" y="401"/>
                    <a:pt x="2607" y="249"/>
                    <a:pt x="2607" y="249"/>
                  </a:cubicBezTo>
                  <a:lnTo>
                    <a:pt x="2607" y="0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1"/>
            <p:cNvSpPr/>
            <p:nvPr/>
          </p:nvSpPr>
          <p:spPr>
            <a:xfrm>
              <a:off x="2058856" y="3029931"/>
              <a:ext cx="39476" cy="24845"/>
            </a:xfrm>
            <a:custGeom>
              <a:rect b="b" l="l" r="r" t="t"/>
              <a:pathLst>
                <a:path extrusionOk="0" h="253" w="402">
                  <a:moveTo>
                    <a:pt x="1" y="0"/>
                  </a:moveTo>
                  <a:lnTo>
                    <a:pt x="1" y="249"/>
                  </a:lnTo>
                  <a:cubicBezTo>
                    <a:pt x="1" y="249"/>
                    <a:pt x="24" y="252"/>
                    <a:pt x="60" y="252"/>
                  </a:cubicBezTo>
                  <a:cubicBezTo>
                    <a:pt x="162" y="252"/>
                    <a:pt x="366" y="223"/>
                    <a:pt x="402" y="0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1"/>
            <p:cNvSpPr/>
            <p:nvPr/>
          </p:nvSpPr>
          <p:spPr>
            <a:xfrm>
              <a:off x="2039216" y="2936151"/>
              <a:ext cx="83961" cy="113519"/>
            </a:xfrm>
            <a:custGeom>
              <a:rect b="b" l="l" r="r" t="t"/>
              <a:pathLst>
                <a:path extrusionOk="0" h="1156" w="855">
                  <a:moveTo>
                    <a:pt x="454" y="0"/>
                  </a:moveTo>
                  <a:cubicBezTo>
                    <a:pt x="201" y="0"/>
                    <a:pt x="0" y="201"/>
                    <a:pt x="0" y="502"/>
                  </a:cubicBezTo>
                  <a:cubicBezTo>
                    <a:pt x="0" y="803"/>
                    <a:pt x="201" y="1156"/>
                    <a:pt x="454" y="1156"/>
                  </a:cubicBezTo>
                  <a:cubicBezTo>
                    <a:pt x="654" y="1156"/>
                    <a:pt x="855" y="803"/>
                    <a:pt x="855" y="502"/>
                  </a:cubicBezTo>
                  <a:cubicBezTo>
                    <a:pt x="855" y="201"/>
                    <a:pt x="654" y="0"/>
                    <a:pt x="454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1"/>
            <p:cNvSpPr/>
            <p:nvPr/>
          </p:nvSpPr>
          <p:spPr>
            <a:xfrm>
              <a:off x="2004944" y="3128326"/>
              <a:ext cx="34370" cy="142685"/>
            </a:xfrm>
            <a:custGeom>
              <a:rect b="b" l="l" r="r" t="t"/>
              <a:pathLst>
                <a:path extrusionOk="0" h="1453" w="350">
                  <a:moveTo>
                    <a:pt x="0" y="1"/>
                  </a:moveTo>
                  <a:lnTo>
                    <a:pt x="149" y="402"/>
                  </a:lnTo>
                  <a:lnTo>
                    <a:pt x="149" y="550"/>
                  </a:lnTo>
                  <a:lnTo>
                    <a:pt x="149" y="1453"/>
                  </a:lnTo>
                  <a:lnTo>
                    <a:pt x="349" y="1453"/>
                  </a:lnTo>
                  <a:lnTo>
                    <a:pt x="349" y="602"/>
                  </a:lnTo>
                  <a:cubicBezTo>
                    <a:pt x="349" y="550"/>
                    <a:pt x="349" y="502"/>
                    <a:pt x="301" y="4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5" name="Google Shape;2695;p71"/>
          <p:cNvSpPr txBox="1"/>
          <p:nvPr/>
        </p:nvSpPr>
        <p:spPr>
          <a:xfrm>
            <a:off x="4905963" y="2612025"/>
            <a:ext cx="255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Video</a:t>
            </a:r>
            <a:endParaRPr sz="30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696" name="Google Shape;2696;p71"/>
          <p:cNvSpPr txBox="1"/>
          <p:nvPr/>
        </p:nvSpPr>
        <p:spPr>
          <a:xfrm>
            <a:off x="1680525" y="2612913"/>
            <a:ext cx="255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Flexibility</a:t>
            </a:r>
            <a:endParaRPr sz="30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697" name="Google Shape;2697;p71"/>
          <p:cNvSpPr txBox="1"/>
          <p:nvPr/>
        </p:nvSpPr>
        <p:spPr>
          <a:xfrm>
            <a:off x="1491825" y="3189825"/>
            <a:ext cx="2934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Flexibility of back or shoulder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Lacking of flexibility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98" name="Google Shape;2698;p71"/>
          <p:cNvSpPr txBox="1"/>
          <p:nvPr/>
        </p:nvSpPr>
        <p:spPr>
          <a:xfrm>
            <a:off x="4717275" y="3189825"/>
            <a:ext cx="2934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Searching for yoga video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For male or variety of yoga postures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3" name="Google Shape;2703;p72"/>
          <p:cNvGrpSpPr/>
          <p:nvPr/>
        </p:nvGrpSpPr>
        <p:grpSpPr>
          <a:xfrm>
            <a:off x="3036845" y="1865662"/>
            <a:ext cx="3089736" cy="2246635"/>
            <a:chOff x="3036845" y="1865662"/>
            <a:chExt cx="3089736" cy="2246635"/>
          </a:xfrm>
        </p:grpSpPr>
        <p:grpSp>
          <p:nvGrpSpPr>
            <p:cNvPr id="2704" name="Google Shape;2704;p72"/>
            <p:cNvGrpSpPr/>
            <p:nvPr/>
          </p:nvGrpSpPr>
          <p:grpSpPr>
            <a:xfrm>
              <a:off x="3458441" y="1865662"/>
              <a:ext cx="2246780" cy="2246635"/>
              <a:chOff x="3493534" y="2173354"/>
              <a:chExt cx="513926" cy="513904"/>
            </a:xfrm>
          </p:grpSpPr>
          <p:sp>
            <p:nvSpPr>
              <p:cNvPr id="2705" name="Google Shape;2705;p72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6" name="Google Shape;2706;p72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7" name="Google Shape;2707;p72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8" name="Google Shape;2708;p72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9" name="Google Shape;2709;p72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10" name="Google Shape;2710;p72"/>
            <p:cNvCxnSpPr/>
            <p:nvPr/>
          </p:nvCxnSpPr>
          <p:spPr>
            <a:xfrm>
              <a:off x="5705080" y="2777222"/>
              <a:ext cx="42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711" name="Google Shape;2711;p72"/>
            <p:cNvCxnSpPr/>
            <p:nvPr/>
          </p:nvCxnSpPr>
          <p:spPr>
            <a:xfrm>
              <a:off x="5404638" y="3409240"/>
              <a:ext cx="42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712" name="Google Shape;2712;p72"/>
            <p:cNvCxnSpPr/>
            <p:nvPr/>
          </p:nvCxnSpPr>
          <p:spPr>
            <a:xfrm>
              <a:off x="3334550" y="3409240"/>
              <a:ext cx="42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713" name="Google Shape;2713;p72"/>
            <p:cNvCxnSpPr/>
            <p:nvPr/>
          </p:nvCxnSpPr>
          <p:spPr>
            <a:xfrm>
              <a:off x="3036845" y="2777222"/>
              <a:ext cx="42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714" name="Google Shape;2714;p72"/>
          <p:cNvGrpSpPr/>
          <p:nvPr/>
        </p:nvGrpSpPr>
        <p:grpSpPr>
          <a:xfrm>
            <a:off x="4299776" y="2081687"/>
            <a:ext cx="536101" cy="538234"/>
            <a:chOff x="-3022475" y="3214100"/>
            <a:chExt cx="678351" cy="681050"/>
          </a:xfrm>
        </p:grpSpPr>
        <p:sp>
          <p:nvSpPr>
            <p:cNvPr id="2715" name="Google Shape;2715;p72"/>
            <p:cNvSpPr/>
            <p:nvPr/>
          </p:nvSpPr>
          <p:spPr>
            <a:xfrm>
              <a:off x="-3022475" y="3214100"/>
              <a:ext cx="678351" cy="681050"/>
            </a:xfrm>
            <a:custGeom>
              <a:rect b="b" l="l" r="r" t="t"/>
              <a:pathLst>
                <a:path extrusionOk="0" h="24725" w="24627">
                  <a:moveTo>
                    <a:pt x="12366" y="0"/>
                  </a:moveTo>
                  <a:cubicBezTo>
                    <a:pt x="5623" y="0"/>
                    <a:pt x="204" y="5207"/>
                    <a:pt x="0" y="11851"/>
                  </a:cubicBezTo>
                  <a:lnTo>
                    <a:pt x="515" y="12464"/>
                  </a:lnTo>
                  <a:lnTo>
                    <a:pt x="0" y="13282"/>
                  </a:lnTo>
                  <a:cubicBezTo>
                    <a:pt x="515" y="19616"/>
                    <a:pt x="5828" y="24724"/>
                    <a:pt x="12366" y="24724"/>
                  </a:cubicBezTo>
                  <a:cubicBezTo>
                    <a:pt x="18799" y="24724"/>
                    <a:pt x="24218" y="19616"/>
                    <a:pt x="24626" y="13176"/>
                  </a:cubicBezTo>
                  <a:lnTo>
                    <a:pt x="23809" y="12464"/>
                  </a:lnTo>
                  <a:lnTo>
                    <a:pt x="24626" y="11745"/>
                  </a:lnTo>
                  <a:cubicBezTo>
                    <a:pt x="24316" y="5207"/>
                    <a:pt x="18905" y="0"/>
                    <a:pt x="1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2"/>
            <p:cNvSpPr/>
            <p:nvPr/>
          </p:nvSpPr>
          <p:spPr>
            <a:xfrm>
              <a:off x="-2926808" y="3382956"/>
              <a:ext cx="180144" cy="19612"/>
            </a:xfrm>
            <a:custGeom>
              <a:rect b="b" l="l" r="r" t="t"/>
              <a:pathLst>
                <a:path extrusionOk="0" h="712" w="6540">
                  <a:moveTo>
                    <a:pt x="409" y="0"/>
                  </a:moveTo>
                  <a:cubicBezTo>
                    <a:pt x="205" y="0"/>
                    <a:pt x="1" y="204"/>
                    <a:pt x="1" y="409"/>
                  </a:cubicBezTo>
                  <a:cubicBezTo>
                    <a:pt x="1" y="613"/>
                    <a:pt x="205" y="711"/>
                    <a:pt x="409" y="711"/>
                  </a:cubicBezTo>
                  <a:lnTo>
                    <a:pt x="6237" y="711"/>
                  </a:lnTo>
                  <a:cubicBezTo>
                    <a:pt x="6335" y="711"/>
                    <a:pt x="6539" y="613"/>
                    <a:pt x="6539" y="409"/>
                  </a:cubicBezTo>
                  <a:cubicBezTo>
                    <a:pt x="6539" y="204"/>
                    <a:pt x="6335" y="0"/>
                    <a:pt x="6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2"/>
            <p:cNvSpPr/>
            <p:nvPr/>
          </p:nvSpPr>
          <p:spPr>
            <a:xfrm>
              <a:off x="-2887390" y="3329352"/>
              <a:ext cx="101338" cy="19860"/>
            </a:xfrm>
            <a:custGeom>
              <a:rect b="b" l="l" r="r" t="t"/>
              <a:pathLst>
                <a:path extrusionOk="0" h="721" w="3679">
                  <a:moveTo>
                    <a:pt x="409" y="1"/>
                  </a:moveTo>
                  <a:cubicBezTo>
                    <a:pt x="204" y="1"/>
                    <a:pt x="0" y="205"/>
                    <a:pt x="0" y="410"/>
                  </a:cubicBezTo>
                  <a:cubicBezTo>
                    <a:pt x="0" y="614"/>
                    <a:pt x="204" y="720"/>
                    <a:pt x="409" y="720"/>
                  </a:cubicBezTo>
                  <a:lnTo>
                    <a:pt x="3269" y="720"/>
                  </a:lnTo>
                  <a:cubicBezTo>
                    <a:pt x="3474" y="720"/>
                    <a:pt x="3678" y="614"/>
                    <a:pt x="3678" y="410"/>
                  </a:cubicBezTo>
                  <a:cubicBezTo>
                    <a:pt x="3678" y="205"/>
                    <a:pt x="3474" y="1"/>
                    <a:pt x="3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2"/>
            <p:cNvSpPr/>
            <p:nvPr/>
          </p:nvSpPr>
          <p:spPr>
            <a:xfrm>
              <a:off x="-2887390" y="3436312"/>
              <a:ext cx="101338" cy="19832"/>
            </a:xfrm>
            <a:custGeom>
              <a:rect b="b" l="l" r="r" t="t"/>
              <a:pathLst>
                <a:path extrusionOk="0" h="720" w="3679">
                  <a:moveTo>
                    <a:pt x="409" y="0"/>
                  </a:moveTo>
                  <a:cubicBezTo>
                    <a:pt x="204" y="0"/>
                    <a:pt x="0" y="205"/>
                    <a:pt x="0" y="311"/>
                  </a:cubicBezTo>
                  <a:cubicBezTo>
                    <a:pt x="0" y="515"/>
                    <a:pt x="204" y="719"/>
                    <a:pt x="409" y="719"/>
                  </a:cubicBezTo>
                  <a:lnTo>
                    <a:pt x="3269" y="719"/>
                  </a:lnTo>
                  <a:cubicBezTo>
                    <a:pt x="3474" y="719"/>
                    <a:pt x="3678" y="515"/>
                    <a:pt x="3678" y="311"/>
                  </a:cubicBezTo>
                  <a:cubicBezTo>
                    <a:pt x="3678" y="205"/>
                    <a:pt x="3474" y="0"/>
                    <a:pt x="3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2"/>
            <p:cNvSpPr/>
            <p:nvPr/>
          </p:nvSpPr>
          <p:spPr>
            <a:xfrm>
              <a:off x="-2619918" y="3239745"/>
              <a:ext cx="261622" cy="205128"/>
            </a:xfrm>
            <a:custGeom>
              <a:rect b="b" l="l" r="r" t="t"/>
              <a:pathLst>
                <a:path extrusionOk="0" h="7447" w="9498">
                  <a:moveTo>
                    <a:pt x="2619" y="0"/>
                  </a:moveTo>
                  <a:cubicBezTo>
                    <a:pt x="2339" y="0"/>
                    <a:pt x="2041" y="55"/>
                    <a:pt x="1733" y="189"/>
                  </a:cubicBezTo>
                  <a:cubicBezTo>
                    <a:pt x="0" y="1006"/>
                    <a:pt x="0" y="3458"/>
                    <a:pt x="1528" y="5093"/>
                  </a:cubicBezTo>
                  <a:cubicBezTo>
                    <a:pt x="2959" y="6728"/>
                    <a:pt x="4291" y="7447"/>
                    <a:pt x="4700" y="7447"/>
                  </a:cubicBezTo>
                  <a:cubicBezTo>
                    <a:pt x="5206" y="7447"/>
                    <a:pt x="6539" y="6728"/>
                    <a:pt x="7969" y="5093"/>
                  </a:cubicBezTo>
                  <a:cubicBezTo>
                    <a:pt x="9498" y="3458"/>
                    <a:pt x="9498" y="1006"/>
                    <a:pt x="7765" y="189"/>
                  </a:cubicBezTo>
                  <a:cubicBezTo>
                    <a:pt x="7456" y="55"/>
                    <a:pt x="7155" y="0"/>
                    <a:pt x="6869" y="0"/>
                  </a:cubicBezTo>
                  <a:cubicBezTo>
                    <a:pt x="5641" y="0"/>
                    <a:pt x="4700" y="1006"/>
                    <a:pt x="4700" y="1006"/>
                  </a:cubicBezTo>
                  <a:cubicBezTo>
                    <a:pt x="4700" y="1006"/>
                    <a:pt x="3823" y="0"/>
                    <a:pt x="2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2"/>
            <p:cNvSpPr/>
            <p:nvPr/>
          </p:nvSpPr>
          <p:spPr>
            <a:xfrm>
              <a:off x="-2619918" y="3238643"/>
              <a:ext cx="163232" cy="206229"/>
            </a:xfrm>
            <a:custGeom>
              <a:rect b="b" l="l" r="r" t="t"/>
              <a:pathLst>
                <a:path extrusionOk="0" h="7487" w="5926">
                  <a:moveTo>
                    <a:pt x="2692" y="0"/>
                  </a:moveTo>
                  <a:cubicBezTo>
                    <a:pt x="2385" y="0"/>
                    <a:pt x="2059" y="66"/>
                    <a:pt x="1733" y="229"/>
                  </a:cubicBezTo>
                  <a:cubicBezTo>
                    <a:pt x="0" y="1046"/>
                    <a:pt x="0" y="3498"/>
                    <a:pt x="1528" y="5133"/>
                  </a:cubicBezTo>
                  <a:cubicBezTo>
                    <a:pt x="2959" y="6768"/>
                    <a:pt x="4291" y="7487"/>
                    <a:pt x="4700" y="7487"/>
                  </a:cubicBezTo>
                  <a:cubicBezTo>
                    <a:pt x="5002" y="7487"/>
                    <a:pt x="5411" y="7381"/>
                    <a:pt x="5926" y="6972"/>
                  </a:cubicBezTo>
                  <a:cubicBezTo>
                    <a:pt x="5411" y="6563"/>
                    <a:pt x="4700" y="5950"/>
                    <a:pt x="3882" y="5133"/>
                  </a:cubicBezTo>
                  <a:cubicBezTo>
                    <a:pt x="2452" y="3604"/>
                    <a:pt x="2452" y="1251"/>
                    <a:pt x="3882" y="335"/>
                  </a:cubicBezTo>
                  <a:cubicBezTo>
                    <a:pt x="3573" y="149"/>
                    <a:pt x="3155" y="0"/>
                    <a:pt x="2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2"/>
            <p:cNvSpPr/>
            <p:nvPr/>
          </p:nvSpPr>
          <p:spPr>
            <a:xfrm>
              <a:off x="-3022475" y="3402541"/>
              <a:ext cx="678351" cy="301260"/>
            </a:xfrm>
            <a:custGeom>
              <a:rect b="b" l="l" r="r" t="t"/>
              <a:pathLst>
                <a:path extrusionOk="0" h="10937" w="24627">
                  <a:moveTo>
                    <a:pt x="12260" y="0"/>
                  </a:moveTo>
                  <a:cubicBezTo>
                    <a:pt x="11851" y="0"/>
                    <a:pt x="11549" y="311"/>
                    <a:pt x="11443" y="613"/>
                  </a:cubicBezTo>
                  <a:lnTo>
                    <a:pt x="9710" y="4806"/>
                  </a:lnTo>
                  <a:lnTo>
                    <a:pt x="8280" y="4806"/>
                  </a:lnTo>
                  <a:cubicBezTo>
                    <a:pt x="7871" y="4806"/>
                    <a:pt x="7560" y="5109"/>
                    <a:pt x="7356" y="5419"/>
                  </a:cubicBezTo>
                  <a:lnTo>
                    <a:pt x="6032" y="8582"/>
                  </a:lnTo>
                  <a:lnTo>
                    <a:pt x="4291" y="3376"/>
                  </a:lnTo>
                  <a:cubicBezTo>
                    <a:pt x="4087" y="2967"/>
                    <a:pt x="3784" y="2763"/>
                    <a:pt x="3376" y="2657"/>
                  </a:cubicBezTo>
                  <a:cubicBezTo>
                    <a:pt x="2967" y="2657"/>
                    <a:pt x="2656" y="2861"/>
                    <a:pt x="2452" y="3270"/>
                  </a:cubicBezTo>
                  <a:lnTo>
                    <a:pt x="1635" y="5010"/>
                  </a:lnTo>
                  <a:lnTo>
                    <a:pt x="0" y="5010"/>
                  </a:lnTo>
                  <a:lnTo>
                    <a:pt x="0" y="5517"/>
                  </a:lnTo>
                  <a:lnTo>
                    <a:pt x="0" y="6441"/>
                  </a:lnTo>
                  <a:lnTo>
                    <a:pt x="1945" y="6441"/>
                  </a:lnTo>
                  <a:cubicBezTo>
                    <a:pt x="2354" y="6441"/>
                    <a:pt x="2656" y="6236"/>
                    <a:pt x="2861" y="5828"/>
                  </a:cubicBezTo>
                  <a:lnTo>
                    <a:pt x="3269" y="4904"/>
                  </a:lnTo>
                  <a:lnTo>
                    <a:pt x="5108" y="10217"/>
                  </a:lnTo>
                  <a:cubicBezTo>
                    <a:pt x="5215" y="10626"/>
                    <a:pt x="5623" y="10936"/>
                    <a:pt x="6032" y="10936"/>
                  </a:cubicBezTo>
                  <a:cubicBezTo>
                    <a:pt x="6441" y="10936"/>
                    <a:pt x="6743" y="10732"/>
                    <a:pt x="6947" y="10323"/>
                  </a:cubicBezTo>
                  <a:lnTo>
                    <a:pt x="8582" y="6335"/>
                  </a:lnTo>
                  <a:lnTo>
                    <a:pt x="10012" y="6335"/>
                  </a:lnTo>
                  <a:cubicBezTo>
                    <a:pt x="10421" y="6335"/>
                    <a:pt x="10830" y="6032"/>
                    <a:pt x="10936" y="5722"/>
                  </a:cubicBezTo>
                  <a:lnTo>
                    <a:pt x="12260" y="2354"/>
                  </a:lnTo>
                  <a:lnTo>
                    <a:pt x="14099" y="7871"/>
                  </a:lnTo>
                  <a:cubicBezTo>
                    <a:pt x="14205" y="8174"/>
                    <a:pt x="14508" y="8484"/>
                    <a:pt x="14916" y="8484"/>
                  </a:cubicBezTo>
                  <a:cubicBezTo>
                    <a:pt x="15325" y="8484"/>
                    <a:pt x="15734" y="8280"/>
                    <a:pt x="15840" y="7969"/>
                  </a:cubicBezTo>
                  <a:lnTo>
                    <a:pt x="17164" y="5419"/>
                  </a:lnTo>
                  <a:lnTo>
                    <a:pt x="18905" y="10323"/>
                  </a:lnTo>
                  <a:cubicBezTo>
                    <a:pt x="19003" y="10626"/>
                    <a:pt x="19314" y="10936"/>
                    <a:pt x="19722" y="10936"/>
                  </a:cubicBezTo>
                  <a:cubicBezTo>
                    <a:pt x="20131" y="10936"/>
                    <a:pt x="20540" y="10732"/>
                    <a:pt x="20638" y="10323"/>
                  </a:cubicBezTo>
                  <a:lnTo>
                    <a:pt x="22379" y="6335"/>
                  </a:lnTo>
                  <a:lnTo>
                    <a:pt x="24626" y="6335"/>
                  </a:lnTo>
                  <a:lnTo>
                    <a:pt x="24626" y="5517"/>
                  </a:lnTo>
                  <a:lnTo>
                    <a:pt x="24626" y="4904"/>
                  </a:lnTo>
                  <a:lnTo>
                    <a:pt x="22068" y="4904"/>
                  </a:lnTo>
                  <a:cubicBezTo>
                    <a:pt x="21659" y="4904"/>
                    <a:pt x="21251" y="5109"/>
                    <a:pt x="21153" y="5517"/>
                  </a:cubicBezTo>
                  <a:lnTo>
                    <a:pt x="19820" y="8582"/>
                  </a:lnTo>
                  <a:lnTo>
                    <a:pt x="18088" y="3784"/>
                  </a:lnTo>
                  <a:cubicBezTo>
                    <a:pt x="17981" y="3474"/>
                    <a:pt x="17679" y="3171"/>
                    <a:pt x="17270" y="3171"/>
                  </a:cubicBezTo>
                  <a:cubicBezTo>
                    <a:pt x="16862" y="3171"/>
                    <a:pt x="16551" y="3376"/>
                    <a:pt x="16347" y="3678"/>
                  </a:cubicBezTo>
                  <a:lnTo>
                    <a:pt x="15121" y="6236"/>
                  </a:lnTo>
                  <a:lnTo>
                    <a:pt x="13184" y="719"/>
                  </a:lnTo>
                  <a:cubicBezTo>
                    <a:pt x="13077" y="311"/>
                    <a:pt x="12775" y="0"/>
                    <a:pt x="12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2"/>
            <p:cNvSpPr/>
            <p:nvPr/>
          </p:nvSpPr>
          <p:spPr>
            <a:xfrm>
              <a:off x="-3022475" y="3475702"/>
              <a:ext cx="267462" cy="228100"/>
            </a:xfrm>
            <a:custGeom>
              <a:rect b="b" l="l" r="r" t="t"/>
              <a:pathLst>
                <a:path extrusionOk="0" h="8281" w="9710">
                  <a:moveTo>
                    <a:pt x="3376" y="1"/>
                  </a:moveTo>
                  <a:cubicBezTo>
                    <a:pt x="2967" y="1"/>
                    <a:pt x="2656" y="205"/>
                    <a:pt x="2452" y="614"/>
                  </a:cubicBezTo>
                  <a:lnTo>
                    <a:pt x="1635" y="2354"/>
                  </a:lnTo>
                  <a:lnTo>
                    <a:pt x="0" y="2354"/>
                  </a:lnTo>
                  <a:lnTo>
                    <a:pt x="0" y="2861"/>
                  </a:lnTo>
                  <a:lnTo>
                    <a:pt x="0" y="3785"/>
                  </a:lnTo>
                  <a:lnTo>
                    <a:pt x="1945" y="3785"/>
                  </a:lnTo>
                  <a:cubicBezTo>
                    <a:pt x="2354" y="3785"/>
                    <a:pt x="2656" y="3580"/>
                    <a:pt x="2861" y="3172"/>
                  </a:cubicBezTo>
                  <a:lnTo>
                    <a:pt x="3269" y="2248"/>
                  </a:lnTo>
                  <a:lnTo>
                    <a:pt x="5108" y="7561"/>
                  </a:lnTo>
                  <a:cubicBezTo>
                    <a:pt x="5215" y="7970"/>
                    <a:pt x="5623" y="8280"/>
                    <a:pt x="6032" y="8280"/>
                  </a:cubicBezTo>
                  <a:cubicBezTo>
                    <a:pt x="6441" y="8280"/>
                    <a:pt x="6743" y="8076"/>
                    <a:pt x="6947" y="7667"/>
                  </a:cubicBezTo>
                  <a:lnTo>
                    <a:pt x="8582" y="3679"/>
                  </a:lnTo>
                  <a:lnTo>
                    <a:pt x="9710" y="3679"/>
                  </a:lnTo>
                  <a:cubicBezTo>
                    <a:pt x="9301" y="3679"/>
                    <a:pt x="8991" y="3270"/>
                    <a:pt x="8991" y="2967"/>
                  </a:cubicBezTo>
                  <a:cubicBezTo>
                    <a:pt x="8991" y="2559"/>
                    <a:pt x="9301" y="2150"/>
                    <a:pt x="9710" y="2150"/>
                  </a:cubicBezTo>
                  <a:lnTo>
                    <a:pt x="8280" y="2150"/>
                  </a:lnTo>
                  <a:cubicBezTo>
                    <a:pt x="7871" y="2150"/>
                    <a:pt x="7560" y="2453"/>
                    <a:pt x="7356" y="2763"/>
                  </a:cubicBezTo>
                  <a:lnTo>
                    <a:pt x="6032" y="5926"/>
                  </a:lnTo>
                  <a:lnTo>
                    <a:pt x="4291" y="720"/>
                  </a:lnTo>
                  <a:cubicBezTo>
                    <a:pt x="4087" y="311"/>
                    <a:pt x="3784" y="107"/>
                    <a:pt x="3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2"/>
            <p:cNvSpPr/>
            <p:nvPr/>
          </p:nvSpPr>
          <p:spPr>
            <a:xfrm>
              <a:off x="-2802961" y="3743172"/>
              <a:ext cx="239339" cy="78834"/>
            </a:xfrm>
            <a:custGeom>
              <a:rect b="b" l="l" r="r" t="t"/>
              <a:pathLst>
                <a:path extrusionOk="0" h="2862" w="8689">
                  <a:moveTo>
                    <a:pt x="1430" y="0"/>
                  </a:moveTo>
                  <a:cubicBezTo>
                    <a:pt x="613" y="0"/>
                    <a:pt x="0" y="613"/>
                    <a:pt x="0" y="1431"/>
                  </a:cubicBezTo>
                  <a:cubicBezTo>
                    <a:pt x="0" y="2248"/>
                    <a:pt x="613" y="2861"/>
                    <a:pt x="1430" y="2861"/>
                  </a:cubicBezTo>
                  <a:lnTo>
                    <a:pt x="7258" y="2861"/>
                  </a:lnTo>
                  <a:cubicBezTo>
                    <a:pt x="8075" y="2861"/>
                    <a:pt x="8688" y="2248"/>
                    <a:pt x="8688" y="1431"/>
                  </a:cubicBezTo>
                  <a:cubicBezTo>
                    <a:pt x="8688" y="613"/>
                    <a:pt x="8075" y="0"/>
                    <a:pt x="7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2"/>
            <p:cNvSpPr/>
            <p:nvPr/>
          </p:nvSpPr>
          <p:spPr>
            <a:xfrm>
              <a:off x="-2802961" y="3743172"/>
              <a:ext cx="160532" cy="78834"/>
            </a:xfrm>
            <a:custGeom>
              <a:rect b="b" l="l" r="r" t="t"/>
              <a:pathLst>
                <a:path extrusionOk="0" h="2862" w="5828">
                  <a:moveTo>
                    <a:pt x="1430" y="0"/>
                  </a:moveTo>
                  <a:cubicBezTo>
                    <a:pt x="613" y="0"/>
                    <a:pt x="0" y="613"/>
                    <a:pt x="0" y="1431"/>
                  </a:cubicBezTo>
                  <a:cubicBezTo>
                    <a:pt x="0" y="2248"/>
                    <a:pt x="613" y="2861"/>
                    <a:pt x="1430" y="2861"/>
                  </a:cubicBezTo>
                  <a:lnTo>
                    <a:pt x="5828" y="2861"/>
                  </a:lnTo>
                  <a:cubicBezTo>
                    <a:pt x="5010" y="2861"/>
                    <a:pt x="4397" y="2248"/>
                    <a:pt x="4397" y="1431"/>
                  </a:cubicBezTo>
                  <a:cubicBezTo>
                    <a:pt x="4397" y="613"/>
                    <a:pt x="5010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5" name="Google Shape;2725;p72"/>
          <p:cNvGrpSpPr/>
          <p:nvPr/>
        </p:nvGrpSpPr>
        <p:grpSpPr>
          <a:xfrm>
            <a:off x="3654902" y="2576987"/>
            <a:ext cx="538256" cy="538237"/>
            <a:chOff x="-2318924" y="3214100"/>
            <a:chExt cx="681078" cy="681054"/>
          </a:xfrm>
        </p:grpSpPr>
        <p:sp>
          <p:nvSpPr>
            <p:cNvPr id="2726" name="Google Shape;2726;p72"/>
            <p:cNvSpPr/>
            <p:nvPr/>
          </p:nvSpPr>
          <p:spPr>
            <a:xfrm>
              <a:off x="-2318924" y="3214100"/>
              <a:ext cx="681078" cy="588058"/>
            </a:xfrm>
            <a:custGeom>
              <a:rect b="b" l="l" r="r" t="t"/>
              <a:pathLst>
                <a:path extrusionOk="0" h="21349" w="24726">
                  <a:moveTo>
                    <a:pt x="12367" y="0"/>
                  </a:moveTo>
                  <a:cubicBezTo>
                    <a:pt x="5518" y="0"/>
                    <a:pt x="1" y="5517"/>
                    <a:pt x="1" y="12358"/>
                  </a:cubicBezTo>
                  <a:cubicBezTo>
                    <a:pt x="1" y="15832"/>
                    <a:pt x="1431" y="19101"/>
                    <a:pt x="3883" y="21349"/>
                  </a:cubicBezTo>
                  <a:lnTo>
                    <a:pt x="20745" y="21349"/>
                  </a:lnTo>
                  <a:cubicBezTo>
                    <a:pt x="23197" y="19101"/>
                    <a:pt x="24725" y="15832"/>
                    <a:pt x="24725" y="12358"/>
                  </a:cubicBezTo>
                  <a:cubicBezTo>
                    <a:pt x="24725" y="5517"/>
                    <a:pt x="19110" y="0"/>
                    <a:pt x="1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2"/>
            <p:cNvSpPr/>
            <p:nvPr/>
          </p:nvSpPr>
          <p:spPr>
            <a:xfrm>
              <a:off x="-2211963" y="3214100"/>
              <a:ext cx="464464" cy="610590"/>
            </a:xfrm>
            <a:custGeom>
              <a:rect b="b" l="l" r="r" t="t"/>
              <a:pathLst>
                <a:path extrusionOk="0" h="22167" w="16862">
                  <a:moveTo>
                    <a:pt x="1945" y="0"/>
                  </a:moveTo>
                  <a:cubicBezTo>
                    <a:pt x="818" y="0"/>
                    <a:pt x="0" y="818"/>
                    <a:pt x="0" y="1937"/>
                  </a:cubicBezTo>
                  <a:lnTo>
                    <a:pt x="0" y="21349"/>
                  </a:lnTo>
                  <a:cubicBezTo>
                    <a:pt x="311" y="21659"/>
                    <a:pt x="613" y="21864"/>
                    <a:pt x="924" y="22166"/>
                  </a:cubicBezTo>
                  <a:lnTo>
                    <a:pt x="15938" y="22166"/>
                  </a:lnTo>
                  <a:cubicBezTo>
                    <a:pt x="16249" y="21864"/>
                    <a:pt x="16551" y="21659"/>
                    <a:pt x="16862" y="21349"/>
                  </a:cubicBezTo>
                  <a:lnTo>
                    <a:pt x="16862" y="1937"/>
                  </a:lnTo>
                  <a:cubicBezTo>
                    <a:pt x="16862" y="818"/>
                    <a:pt x="16045" y="0"/>
                    <a:pt x="14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2"/>
            <p:cNvSpPr/>
            <p:nvPr/>
          </p:nvSpPr>
          <p:spPr>
            <a:xfrm>
              <a:off x="-2211963" y="3619354"/>
              <a:ext cx="464464" cy="205348"/>
            </a:xfrm>
            <a:custGeom>
              <a:rect b="b" l="l" r="r" t="t"/>
              <a:pathLst>
                <a:path extrusionOk="0" h="7455" w="16862">
                  <a:moveTo>
                    <a:pt x="0" y="0"/>
                  </a:moveTo>
                  <a:lnTo>
                    <a:pt x="0" y="6637"/>
                  </a:lnTo>
                  <a:cubicBezTo>
                    <a:pt x="311" y="6947"/>
                    <a:pt x="613" y="7152"/>
                    <a:pt x="924" y="7454"/>
                  </a:cubicBezTo>
                  <a:lnTo>
                    <a:pt x="15938" y="7454"/>
                  </a:lnTo>
                  <a:cubicBezTo>
                    <a:pt x="16249" y="7152"/>
                    <a:pt x="16551" y="6947"/>
                    <a:pt x="16862" y="6637"/>
                  </a:cubicBezTo>
                  <a:lnTo>
                    <a:pt x="16862" y="0"/>
                  </a:lnTo>
                  <a:cubicBezTo>
                    <a:pt x="16862" y="303"/>
                    <a:pt x="16658" y="507"/>
                    <a:pt x="16453" y="507"/>
                  </a:cubicBezTo>
                  <a:cubicBezTo>
                    <a:pt x="16143" y="507"/>
                    <a:pt x="15938" y="303"/>
                    <a:pt x="15938" y="0"/>
                  </a:cubicBezTo>
                  <a:lnTo>
                    <a:pt x="924" y="0"/>
                  </a:lnTo>
                  <a:cubicBezTo>
                    <a:pt x="924" y="303"/>
                    <a:pt x="719" y="507"/>
                    <a:pt x="515" y="507"/>
                  </a:cubicBezTo>
                  <a:cubicBezTo>
                    <a:pt x="205" y="507"/>
                    <a:pt x="0" y="303"/>
                    <a:pt x="0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2"/>
            <p:cNvSpPr/>
            <p:nvPr/>
          </p:nvSpPr>
          <p:spPr>
            <a:xfrm>
              <a:off x="-2186538" y="3346237"/>
              <a:ext cx="413616" cy="548917"/>
            </a:xfrm>
            <a:custGeom>
              <a:rect b="b" l="l" r="r" t="t"/>
              <a:pathLst>
                <a:path extrusionOk="0" h="19928" w="15016">
                  <a:moveTo>
                    <a:pt x="614" y="1"/>
                  </a:moveTo>
                  <a:cubicBezTo>
                    <a:pt x="303" y="1"/>
                    <a:pt x="1" y="205"/>
                    <a:pt x="1" y="516"/>
                  </a:cubicBezTo>
                  <a:lnTo>
                    <a:pt x="1" y="17369"/>
                  </a:lnTo>
                  <a:cubicBezTo>
                    <a:pt x="303" y="17574"/>
                    <a:pt x="712" y="17778"/>
                    <a:pt x="1022" y="17982"/>
                  </a:cubicBezTo>
                  <a:lnTo>
                    <a:pt x="1938" y="18595"/>
                  </a:lnTo>
                  <a:cubicBezTo>
                    <a:pt x="3679" y="19413"/>
                    <a:pt x="5518" y="19927"/>
                    <a:pt x="7561" y="19927"/>
                  </a:cubicBezTo>
                  <a:cubicBezTo>
                    <a:pt x="10316" y="19927"/>
                    <a:pt x="12972" y="18906"/>
                    <a:pt x="15015" y="17369"/>
                  </a:cubicBezTo>
                  <a:lnTo>
                    <a:pt x="15015" y="516"/>
                  </a:lnTo>
                  <a:cubicBezTo>
                    <a:pt x="15015" y="205"/>
                    <a:pt x="14811" y="1"/>
                    <a:pt x="14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2"/>
            <p:cNvSpPr/>
            <p:nvPr/>
          </p:nvSpPr>
          <p:spPr>
            <a:xfrm>
              <a:off x="-2186538" y="3346237"/>
              <a:ext cx="64648" cy="509527"/>
            </a:xfrm>
            <a:custGeom>
              <a:rect b="b" l="l" r="r" t="t"/>
              <a:pathLst>
                <a:path extrusionOk="0" h="18498" w="2347">
                  <a:moveTo>
                    <a:pt x="614" y="1"/>
                  </a:moveTo>
                  <a:cubicBezTo>
                    <a:pt x="303" y="1"/>
                    <a:pt x="1" y="205"/>
                    <a:pt x="1" y="516"/>
                  </a:cubicBezTo>
                  <a:lnTo>
                    <a:pt x="1" y="17369"/>
                  </a:lnTo>
                  <a:cubicBezTo>
                    <a:pt x="303" y="17574"/>
                    <a:pt x="712" y="17778"/>
                    <a:pt x="1022" y="17982"/>
                  </a:cubicBezTo>
                  <a:cubicBezTo>
                    <a:pt x="1325" y="18187"/>
                    <a:pt x="1529" y="18391"/>
                    <a:pt x="1840" y="18497"/>
                  </a:cubicBezTo>
                  <a:lnTo>
                    <a:pt x="1840" y="516"/>
                  </a:lnTo>
                  <a:cubicBezTo>
                    <a:pt x="1840" y="205"/>
                    <a:pt x="2142" y="1"/>
                    <a:pt x="2347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2"/>
            <p:cNvSpPr/>
            <p:nvPr/>
          </p:nvSpPr>
          <p:spPr>
            <a:xfrm>
              <a:off x="-1961377" y="3396949"/>
              <a:ext cx="143427" cy="115469"/>
            </a:xfrm>
            <a:custGeom>
              <a:rect b="b" l="l" r="r" t="t"/>
              <a:pathLst>
                <a:path extrusionOk="0" h="4192" w="5207">
                  <a:moveTo>
                    <a:pt x="1397" y="0"/>
                  </a:moveTo>
                  <a:cubicBezTo>
                    <a:pt x="1246" y="0"/>
                    <a:pt x="1084" y="31"/>
                    <a:pt x="916" y="105"/>
                  </a:cubicBezTo>
                  <a:cubicBezTo>
                    <a:pt x="0" y="514"/>
                    <a:pt x="0" y="1944"/>
                    <a:pt x="818" y="2860"/>
                  </a:cubicBezTo>
                  <a:cubicBezTo>
                    <a:pt x="1635" y="3783"/>
                    <a:pt x="2346" y="4192"/>
                    <a:pt x="2550" y="4192"/>
                  </a:cubicBezTo>
                  <a:cubicBezTo>
                    <a:pt x="2861" y="4192"/>
                    <a:pt x="3572" y="3783"/>
                    <a:pt x="4389" y="2860"/>
                  </a:cubicBezTo>
                  <a:cubicBezTo>
                    <a:pt x="5207" y="1944"/>
                    <a:pt x="5207" y="514"/>
                    <a:pt x="4291" y="105"/>
                  </a:cubicBezTo>
                  <a:cubicBezTo>
                    <a:pt x="4123" y="31"/>
                    <a:pt x="3958" y="0"/>
                    <a:pt x="3801" y="0"/>
                  </a:cubicBezTo>
                  <a:cubicBezTo>
                    <a:pt x="3097" y="0"/>
                    <a:pt x="2550" y="612"/>
                    <a:pt x="2550" y="612"/>
                  </a:cubicBezTo>
                  <a:cubicBezTo>
                    <a:pt x="2550" y="612"/>
                    <a:pt x="2075" y="0"/>
                    <a:pt x="1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2"/>
            <p:cNvSpPr/>
            <p:nvPr/>
          </p:nvSpPr>
          <p:spPr>
            <a:xfrm>
              <a:off x="-1961377" y="3397417"/>
              <a:ext cx="90072" cy="115000"/>
            </a:xfrm>
            <a:custGeom>
              <a:rect b="b" l="l" r="r" t="t"/>
              <a:pathLst>
                <a:path extrusionOk="0" h="4175" w="3270">
                  <a:moveTo>
                    <a:pt x="1365" y="1"/>
                  </a:moveTo>
                  <a:cubicBezTo>
                    <a:pt x="1226" y="1"/>
                    <a:pt x="1076" y="25"/>
                    <a:pt x="916" y="88"/>
                  </a:cubicBezTo>
                  <a:cubicBezTo>
                    <a:pt x="0" y="497"/>
                    <a:pt x="0" y="1927"/>
                    <a:pt x="818" y="2843"/>
                  </a:cubicBezTo>
                  <a:cubicBezTo>
                    <a:pt x="1635" y="3766"/>
                    <a:pt x="2346" y="4175"/>
                    <a:pt x="2550" y="4175"/>
                  </a:cubicBezTo>
                  <a:cubicBezTo>
                    <a:pt x="2755" y="4175"/>
                    <a:pt x="2959" y="4069"/>
                    <a:pt x="3270" y="3864"/>
                  </a:cubicBezTo>
                  <a:lnTo>
                    <a:pt x="2248" y="2843"/>
                  </a:lnTo>
                  <a:cubicBezTo>
                    <a:pt x="1431" y="2025"/>
                    <a:pt x="1431" y="701"/>
                    <a:pt x="2142" y="186"/>
                  </a:cubicBezTo>
                  <a:cubicBezTo>
                    <a:pt x="1933" y="119"/>
                    <a:pt x="1674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2"/>
            <p:cNvSpPr/>
            <p:nvPr/>
          </p:nvSpPr>
          <p:spPr>
            <a:xfrm>
              <a:off x="-2144420" y="3398684"/>
              <a:ext cx="78806" cy="113733"/>
            </a:xfrm>
            <a:custGeom>
              <a:rect b="b" l="l" r="r" t="t"/>
              <a:pathLst>
                <a:path extrusionOk="0" h="4129" w="2861">
                  <a:moveTo>
                    <a:pt x="1635" y="1064"/>
                  </a:moveTo>
                  <a:lnTo>
                    <a:pt x="1635" y="2388"/>
                  </a:lnTo>
                  <a:lnTo>
                    <a:pt x="924" y="2388"/>
                  </a:lnTo>
                  <a:cubicBezTo>
                    <a:pt x="1226" y="1881"/>
                    <a:pt x="1431" y="1472"/>
                    <a:pt x="1635" y="1064"/>
                  </a:cubicBezTo>
                  <a:close/>
                  <a:moveTo>
                    <a:pt x="1780" y="0"/>
                  </a:moveTo>
                  <a:cubicBezTo>
                    <a:pt x="1631" y="0"/>
                    <a:pt x="1482" y="97"/>
                    <a:pt x="1332" y="246"/>
                  </a:cubicBezTo>
                  <a:cubicBezTo>
                    <a:pt x="1128" y="451"/>
                    <a:pt x="311" y="2085"/>
                    <a:pt x="0" y="2592"/>
                  </a:cubicBezTo>
                  <a:lnTo>
                    <a:pt x="0" y="2903"/>
                  </a:lnTo>
                  <a:cubicBezTo>
                    <a:pt x="106" y="3001"/>
                    <a:pt x="205" y="3107"/>
                    <a:pt x="311" y="3107"/>
                  </a:cubicBezTo>
                  <a:lnTo>
                    <a:pt x="1635" y="3107"/>
                  </a:lnTo>
                  <a:lnTo>
                    <a:pt x="1635" y="3720"/>
                  </a:lnTo>
                  <a:cubicBezTo>
                    <a:pt x="1635" y="3924"/>
                    <a:pt x="1839" y="4129"/>
                    <a:pt x="2044" y="4129"/>
                  </a:cubicBezTo>
                  <a:cubicBezTo>
                    <a:pt x="2248" y="4129"/>
                    <a:pt x="2354" y="3924"/>
                    <a:pt x="2354" y="3720"/>
                  </a:cubicBezTo>
                  <a:lnTo>
                    <a:pt x="2354" y="3107"/>
                  </a:lnTo>
                  <a:lnTo>
                    <a:pt x="2452" y="3107"/>
                  </a:lnTo>
                  <a:cubicBezTo>
                    <a:pt x="2657" y="3107"/>
                    <a:pt x="2861" y="2903"/>
                    <a:pt x="2861" y="2698"/>
                  </a:cubicBezTo>
                  <a:cubicBezTo>
                    <a:pt x="2861" y="2494"/>
                    <a:pt x="2657" y="2388"/>
                    <a:pt x="2452" y="2388"/>
                  </a:cubicBezTo>
                  <a:lnTo>
                    <a:pt x="2354" y="2388"/>
                  </a:lnTo>
                  <a:lnTo>
                    <a:pt x="2354" y="549"/>
                  </a:lnTo>
                  <a:cubicBezTo>
                    <a:pt x="2354" y="246"/>
                    <a:pt x="2248" y="42"/>
                    <a:pt x="1946" y="42"/>
                  </a:cubicBezTo>
                  <a:cubicBezTo>
                    <a:pt x="1890" y="14"/>
                    <a:pt x="1835" y="0"/>
                    <a:pt x="1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2"/>
            <p:cNvSpPr/>
            <p:nvPr/>
          </p:nvSpPr>
          <p:spPr>
            <a:xfrm>
              <a:off x="-2054372" y="3436312"/>
              <a:ext cx="73187" cy="76107"/>
            </a:xfrm>
            <a:custGeom>
              <a:rect b="b" l="l" r="r" t="t"/>
              <a:pathLst>
                <a:path extrusionOk="0" h="2763" w="2657">
                  <a:moveTo>
                    <a:pt x="1333" y="818"/>
                  </a:moveTo>
                  <a:cubicBezTo>
                    <a:pt x="1742" y="818"/>
                    <a:pt x="1946" y="1022"/>
                    <a:pt x="1946" y="1431"/>
                  </a:cubicBezTo>
                  <a:cubicBezTo>
                    <a:pt x="1946" y="1741"/>
                    <a:pt x="1742" y="2044"/>
                    <a:pt x="1333" y="2044"/>
                  </a:cubicBezTo>
                  <a:cubicBezTo>
                    <a:pt x="1022" y="2044"/>
                    <a:pt x="720" y="1741"/>
                    <a:pt x="720" y="1431"/>
                  </a:cubicBezTo>
                  <a:cubicBezTo>
                    <a:pt x="720" y="1022"/>
                    <a:pt x="1022" y="818"/>
                    <a:pt x="1333" y="818"/>
                  </a:cubicBezTo>
                  <a:close/>
                  <a:moveTo>
                    <a:pt x="1333" y="0"/>
                  </a:moveTo>
                  <a:cubicBezTo>
                    <a:pt x="614" y="0"/>
                    <a:pt x="1" y="613"/>
                    <a:pt x="1" y="1431"/>
                  </a:cubicBezTo>
                  <a:cubicBezTo>
                    <a:pt x="1" y="2150"/>
                    <a:pt x="614" y="2763"/>
                    <a:pt x="1333" y="2763"/>
                  </a:cubicBezTo>
                  <a:cubicBezTo>
                    <a:pt x="2150" y="2763"/>
                    <a:pt x="2657" y="2150"/>
                    <a:pt x="2657" y="1431"/>
                  </a:cubicBezTo>
                  <a:cubicBezTo>
                    <a:pt x="2657" y="613"/>
                    <a:pt x="2150" y="0"/>
                    <a:pt x="1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2"/>
            <p:cNvSpPr/>
            <p:nvPr/>
          </p:nvSpPr>
          <p:spPr>
            <a:xfrm>
              <a:off x="-2045805" y="3396894"/>
              <a:ext cx="59001" cy="61949"/>
            </a:xfrm>
            <a:custGeom>
              <a:rect b="b" l="l" r="r" t="t"/>
              <a:pathLst>
                <a:path extrusionOk="0" h="2249" w="2142">
                  <a:moveTo>
                    <a:pt x="1022" y="818"/>
                  </a:moveTo>
                  <a:cubicBezTo>
                    <a:pt x="1226" y="818"/>
                    <a:pt x="1431" y="924"/>
                    <a:pt x="1431" y="1129"/>
                  </a:cubicBezTo>
                  <a:cubicBezTo>
                    <a:pt x="1431" y="1333"/>
                    <a:pt x="1226" y="1431"/>
                    <a:pt x="1022" y="1431"/>
                  </a:cubicBezTo>
                  <a:cubicBezTo>
                    <a:pt x="818" y="1431"/>
                    <a:pt x="711" y="1333"/>
                    <a:pt x="711" y="1129"/>
                  </a:cubicBezTo>
                  <a:cubicBezTo>
                    <a:pt x="711" y="924"/>
                    <a:pt x="818" y="818"/>
                    <a:pt x="1022" y="818"/>
                  </a:cubicBezTo>
                  <a:close/>
                  <a:moveTo>
                    <a:pt x="1022" y="1"/>
                  </a:moveTo>
                  <a:cubicBezTo>
                    <a:pt x="507" y="1"/>
                    <a:pt x="0" y="516"/>
                    <a:pt x="0" y="1129"/>
                  </a:cubicBezTo>
                  <a:cubicBezTo>
                    <a:pt x="0" y="1742"/>
                    <a:pt x="507" y="2249"/>
                    <a:pt x="1022" y="2249"/>
                  </a:cubicBezTo>
                  <a:cubicBezTo>
                    <a:pt x="1635" y="2249"/>
                    <a:pt x="2142" y="1742"/>
                    <a:pt x="2142" y="1129"/>
                  </a:cubicBezTo>
                  <a:cubicBezTo>
                    <a:pt x="2142" y="516"/>
                    <a:pt x="1635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2"/>
            <p:cNvSpPr/>
            <p:nvPr/>
          </p:nvSpPr>
          <p:spPr>
            <a:xfrm>
              <a:off x="-2186538" y="3543245"/>
              <a:ext cx="413616" cy="93019"/>
            </a:xfrm>
            <a:custGeom>
              <a:rect b="b" l="l" r="r" t="t"/>
              <a:pathLst>
                <a:path extrusionOk="0" h="3377" w="15016">
                  <a:moveTo>
                    <a:pt x="6335" y="1"/>
                  </a:moveTo>
                  <a:cubicBezTo>
                    <a:pt x="6025" y="1"/>
                    <a:pt x="5820" y="107"/>
                    <a:pt x="5722" y="409"/>
                  </a:cubicBezTo>
                  <a:lnTo>
                    <a:pt x="5109" y="2354"/>
                  </a:lnTo>
                  <a:lnTo>
                    <a:pt x="4905" y="1741"/>
                  </a:lnTo>
                  <a:cubicBezTo>
                    <a:pt x="4799" y="1537"/>
                    <a:pt x="4594" y="1333"/>
                    <a:pt x="4390" y="1333"/>
                  </a:cubicBezTo>
                  <a:lnTo>
                    <a:pt x="1" y="1333"/>
                  </a:lnTo>
                  <a:lnTo>
                    <a:pt x="1" y="2044"/>
                  </a:lnTo>
                  <a:lnTo>
                    <a:pt x="4292" y="2044"/>
                  </a:lnTo>
                  <a:lnTo>
                    <a:pt x="4594" y="2967"/>
                  </a:lnTo>
                  <a:cubicBezTo>
                    <a:pt x="4594" y="3270"/>
                    <a:pt x="4905" y="3376"/>
                    <a:pt x="5109" y="3376"/>
                  </a:cubicBezTo>
                  <a:cubicBezTo>
                    <a:pt x="5412" y="3376"/>
                    <a:pt x="5616" y="3270"/>
                    <a:pt x="5722" y="2967"/>
                  </a:cubicBezTo>
                  <a:lnTo>
                    <a:pt x="6335" y="924"/>
                  </a:lnTo>
                  <a:lnTo>
                    <a:pt x="6948" y="2967"/>
                  </a:lnTo>
                  <a:cubicBezTo>
                    <a:pt x="7046" y="3270"/>
                    <a:pt x="7251" y="3376"/>
                    <a:pt x="7561" y="3376"/>
                  </a:cubicBezTo>
                  <a:cubicBezTo>
                    <a:pt x="7766" y="3376"/>
                    <a:pt x="7970" y="3270"/>
                    <a:pt x="8068" y="2967"/>
                  </a:cubicBezTo>
                  <a:lnTo>
                    <a:pt x="8681" y="924"/>
                  </a:lnTo>
                  <a:lnTo>
                    <a:pt x="9294" y="2967"/>
                  </a:lnTo>
                  <a:cubicBezTo>
                    <a:pt x="9400" y="3270"/>
                    <a:pt x="9605" y="3376"/>
                    <a:pt x="9907" y="3376"/>
                  </a:cubicBezTo>
                  <a:cubicBezTo>
                    <a:pt x="10218" y="3376"/>
                    <a:pt x="10422" y="3270"/>
                    <a:pt x="10520" y="2967"/>
                  </a:cubicBezTo>
                  <a:lnTo>
                    <a:pt x="10831" y="1946"/>
                  </a:lnTo>
                  <a:lnTo>
                    <a:pt x="15015" y="1946"/>
                  </a:lnTo>
                  <a:lnTo>
                    <a:pt x="15015" y="1227"/>
                  </a:lnTo>
                  <a:lnTo>
                    <a:pt x="10724" y="1227"/>
                  </a:lnTo>
                  <a:cubicBezTo>
                    <a:pt x="10422" y="1227"/>
                    <a:pt x="10218" y="1431"/>
                    <a:pt x="10111" y="1635"/>
                  </a:cubicBezTo>
                  <a:lnTo>
                    <a:pt x="9907" y="2354"/>
                  </a:lnTo>
                  <a:lnTo>
                    <a:pt x="9294" y="409"/>
                  </a:lnTo>
                  <a:cubicBezTo>
                    <a:pt x="9196" y="107"/>
                    <a:pt x="8992" y="1"/>
                    <a:pt x="8681" y="1"/>
                  </a:cubicBezTo>
                  <a:cubicBezTo>
                    <a:pt x="8477" y="1"/>
                    <a:pt x="8174" y="107"/>
                    <a:pt x="8174" y="409"/>
                  </a:cubicBezTo>
                  <a:lnTo>
                    <a:pt x="7561" y="2354"/>
                  </a:lnTo>
                  <a:lnTo>
                    <a:pt x="6948" y="409"/>
                  </a:lnTo>
                  <a:cubicBezTo>
                    <a:pt x="6842" y="107"/>
                    <a:pt x="6540" y="1"/>
                    <a:pt x="6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2"/>
            <p:cNvSpPr/>
            <p:nvPr/>
          </p:nvSpPr>
          <p:spPr>
            <a:xfrm>
              <a:off x="-2045805" y="3292881"/>
              <a:ext cx="132161" cy="25259"/>
            </a:xfrm>
            <a:custGeom>
              <a:rect b="b" l="l" r="r" t="t"/>
              <a:pathLst>
                <a:path extrusionOk="0" h="917" w="4798">
                  <a:moveTo>
                    <a:pt x="507" y="1"/>
                  </a:moveTo>
                  <a:cubicBezTo>
                    <a:pt x="205" y="1"/>
                    <a:pt x="0" y="205"/>
                    <a:pt x="0" y="508"/>
                  </a:cubicBezTo>
                  <a:cubicBezTo>
                    <a:pt x="0" y="712"/>
                    <a:pt x="205" y="916"/>
                    <a:pt x="507" y="916"/>
                  </a:cubicBezTo>
                  <a:lnTo>
                    <a:pt x="4389" y="916"/>
                  </a:lnTo>
                  <a:cubicBezTo>
                    <a:pt x="4594" y="916"/>
                    <a:pt x="4798" y="712"/>
                    <a:pt x="4798" y="508"/>
                  </a:cubicBezTo>
                  <a:cubicBezTo>
                    <a:pt x="4798" y="205"/>
                    <a:pt x="4594" y="1"/>
                    <a:pt x="4389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2"/>
            <p:cNvSpPr/>
            <p:nvPr/>
          </p:nvSpPr>
          <p:spPr>
            <a:xfrm>
              <a:off x="-2045805" y="3292881"/>
              <a:ext cx="67568" cy="25259"/>
            </a:xfrm>
            <a:custGeom>
              <a:rect b="b" l="l" r="r" t="t"/>
              <a:pathLst>
                <a:path extrusionOk="0" h="917" w="2453">
                  <a:moveTo>
                    <a:pt x="507" y="1"/>
                  </a:moveTo>
                  <a:cubicBezTo>
                    <a:pt x="205" y="1"/>
                    <a:pt x="0" y="205"/>
                    <a:pt x="0" y="508"/>
                  </a:cubicBezTo>
                  <a:cubicBezTo>
                    <a:pt x="0" y="712"/>
                    <a:pt x="205" y="916"/>
                    <a:pt x="507" y="916"/>
                  </a:cubicBezTo>
                  <a:lnTo>
                    <a:pt x="2452" y="916"/>
                  </a:lnTo>
                  <a:cubicBezTo>
                    <a:pt x="2142" y="916"/>
                    <a:pt x="1937" y="712"/>
                    <a:pt x="1937" y="508"/>
                  </a:cubicBezTo>
                  <a:cubicBezTo>
                    <a:pt x="1937" y="205"/>
                    <a:pt x="2142" y="1"/>
                    <a:pt x="2452" y="1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2"/>
            <p:cNvSpPr/>
            <p:nvPr/>
          </p:nvSpPr>
          <p:spPr>
            <a:xfrm>
              <a:off x="-2099410" y="3292881"/>
              <a:ext cx="28179" cy="25259"/>
            </a:xfrm>
            <a:custGeom>
              <a:rect b="b" l="l" r="r" t="t"/>
              <a:pathLst>
                <a:path extrusionOk="0" h="917" w="1023">
                  <a:moveTo>
                    <a:pt x="516" y="1"/>
                  </a:moveTo>
                  <a:cubicBezTo>
                    <a:pt x="205" y="1"/>
                    <a:pt x="1" y="205"/>
                    <a:pt x="1" y="508"/>
                  </a:cubicBezTo>
                  <a:cubicBezTo>
                    <a:pt x="1" y="712"/>
                    <a:pt x="205" y="916"/>
                    <a:pt x="516" y="916"/>
                  </a:cubicBezTo>
                  <a:cubicBezTo>
                    <a:pt x="720" y="916"/>
                    <a:pt x="1023" y="712"/>
                    <a:pt x="1023" y="508"/>
                  </a:cubicBezTo>
                  <a:cubicBezTo>
                    <a:pt x="1023" y="205"/>
                    <a:pt x="720" y="1"/>
                    <a:pt x="516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2"/>
            <p:cNvSpPr/>
            <p:nvPr/>
          </p:nvSpPr>
          <p:spPr>
            <a:xfrm>
              <a:off x="-1992449" y="3239304"/>
              <a:ext cx="25452" cy="28179"/>
            </a:xfrm>
            <a:custGeom>
              <a:rect b="b" l="l" r="r" t="t"/>
              <a:pathLst>
                <a:path extrusionOk="0" h="1023" w="924">
                  <a:moveTo>
                    <a:pt x="515" y="1"/>
                  </a:moveTo>
                  <a:cubicBezTo>
                    <a:pt x="205" y="1"/>
                    <a:pt x="0" y="205"/>
                    <a:pt x="0" y="516"/>
                  </a:cubicBezTo>
                  <a:cubicBezTo>
                    <a:pt x="0" y="720"/>
                    <a:pt x="205" y="1022"/>
                    <a:pt x="515" y="1022"/>
                  </a:cubicBezTo>
                  <a:cubicBezTo>
                    <a:pt x="720" y="1022"/>
                    <a:pt x="924" y="720"/>
                    <a:pt x="924" y="516"/>
                  </a:cubicBezTo>
                  <a:cubicBezTo>
                    <a:pt x="924" y="205"/>
                    <a:pt x="720" y="1"/>
                    <a:pt x="515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2"/>
            <p:cNvSpPr/>
            <p:nvPr/>
          </p:nvSpPr>
          <p:spPr>
            <a:xfrm>
              <a:off x="-2144420" y="3703781"/>
              <a:ext cx="332083" cy="19612"/>
            </a:xfrm>
            <a:custGeom>
              <a:rect b="b" l="l" r="r" t="t"/>
              <a:pathLst>
                <a:path extrusionOk="0" h="712" w="12056">
                  <a:moveTo>
                    <a:pt x="311" y="0"/>
                  </a:moveTo>
                  <a:cubicBezTo>
                    <a:pt x="106" y="0"/>
                    <a:pt x="0" y="98"/>
                    <a:pt x="0" y="303"/>
                  </a:cubicBezTo>
                  <a:cubicBezTo>
                    <a:pt x="0" y="507"/>
                    <a:pt x="106" y="711"/>
                    <a:pt x="311" y="711"/>
                  </a:cubicBezTo>
                  <a:lnTo>
                    <a:pt x="11647" y="711"/>
                  </a:lnTo>
                  <a:cubicBezTo>
                    <a:pt x="11852" y="711"/>
                    <a:pt x="12056" y="507"/>
                    <a:pt x="12056" y="303"/>
                  </a:cubicBezTo>
                  <a:cubicBezTo>
                    <a:pt x="12056" y="98"/>
                    <a:pt x="11852" y="0"/>
                    <a:pt x="11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2"/>
            <p:cNvSpPr/>
            <p:nvPr/>
          </p:nvSpPr>
          <p:spPr>
            <a:xfrm>
              <a:off x="-1921986" y="3681249"/>
              <a:ext cx="64648" cy="64648"/>
            </a:xfrm>
            <a:custGeom>
              <a:rect b="b" l="l" r="r" t="t"/>
              <a:pathLst>
                <a:path extrusionOk="0" h="2347" w="2347">
                  <a:moveTo>
                    <a:pt x="1120" y="1"/>
                  </a:moveTo>
                  <a:cubicBezTo>
                    <a:pt x="507" y="1"/>
                    <a:pt x="1" y="508"/>
                    <a:pt x="1" y="1121"/>
                  </a:cubicBezTo>
                  <a:cubicBezTo>
                    <a:pt x="1" y="1840"/>
                    <a:pt x="507" y="2347"/>
                    <a:pt x="1120" y="2347"/>
                  </a:cubicBezTo>
                  <a:cubicBezTo>
                    <a:pt x="1840" y="2347"/>
                    <a:pt x="2346" y="1840"/>
                    <a:pt x="2346" y="1121"/>
                  </a:cubicBezTo>
                  <a:cubicBezTo>
                    <a:pt x="2346" y="508"/>
                    <a:pt x="1840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2"/>
            <p:cNvSpPr/>
            <p:nvPr/>
          </p:nvSpPr>
          <p:spPr>
            <a:xfrm>
              <a:off x="-2144420" y="3796528"/>
              <a:ext cx="332083" cy="19832"/>
            </a:xfrm>
            <a:custGeom>
              <a:rect b="b" l="l" r="r" t="t"/>
              <a:pathLst>
                <a:path extrusionOk="0" h="720" w="12056">
                  <a:moveTo>
                    <a:pt x="311" y="1"/>
                  </a:moveTo>
                  <a:cubicBezTo>
                    <a:pt x="106" y="1"/>
                    <a:pt x="0" y="107"/>
                    <a:pt x="0" y="311"/>
                  </a:cubicBezTo>
                  <a:cubicBezTo>
                    <a:pt x="0" y="515"/>
                    <a:pt x="106" y="720"/>
                    <a:pt x="311" y="720"/>
                  </a:cubicBezTo>
                  <a:lnTo>
                    <a:pt x="11647" y="720"/>
                  </a:lnTo>
                  <a:cubicBezTo>
                    <a:pt x="11852" y="720"/>
                    <a:pt x="12056" y="515"/>
                    <a:pt x="12056" y="311"/>
                  </a:cubicBezTo>
                  <a:cubicBezTo>
                    <a:pt x="12056" y="107"/>
                    <a:pt x="11852" y="1"/>
                    <a:pt x="11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2"/>
            <p:cNvSpPr/>
            <p:nvPr/>
          </p:nvSpPr>
          <p:spPr>
            <a:xfrm>
              <a:off x="-2057072" y="3774023"/>
              <a:ext cx="67568" cy="64868"/>
            </a:xfrm>
            <a:custGeom>
              <a:rect b="b" l="l" r="r" t="t"/>
              <a:pathLst>
                <a:path extrusionOk="0" h="2355" w="2453">
                  <a:moveTo>
                    <a:pt x="1227" y="0"/>
                  </a:moveTo>
                  <a:cubicBezTo>
                    <a:pt x="614" y="0"/>
                    <a:pt x="1" y="515"/>
                    <a:pt x="1" y="1128"/>
                  </a:cubicBezTo>
                  <a:cubicBezTo>
                    <a:pt x="1" y="1839"/>
                    <a:pt x="614" y="2354"/>
                    <a:pt x="1227" y="2354"/>
                  </a:cubicBezTo>
                  <a:cubicBezTo>
                    <a:pt x="1938" y="2354"/>
                    <a:pt x="2453" y="1839"/>
                    <a:pt x="2453" y="1128"/>
                  </a:cubicBezTo>
                  <a:cubicBezTo>
                    <a:pt x="2453" y="515"/>
                    <a:pt x="1938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5" name="Google Shape;2745;p72"/>
          <p:cNvGrpSpPr/>
          <p:nvPr/>
        </p:nvGrpSpPr>
        <p:grpSpPr>
          <a:xfrm>
            <a:off x="4974717" y="2576981"/>
            <a:ext cx="538256" cy="538242"/>
            <a:chOff x="-1564688" y="3239304"/>
            <a:chExt cx="681078" cy="681061"/>
          </a:xfrm>
        </p:grpSpPr>
        <p:sp>
          <p:nvSpPr>
            <p:cNvPr id="2746" name="Google Shape;2746;p72"/>
            <p:cNvSpPr/>
            <p:nvPr/>
          </p:nvSpPr>
          <p:spPr>
            <a:xfrm>
              <a:off x="-1564688" y="3239304"/>
              <a:ext cx="681078" cy="503881"/>
            </a:xfrm>
            <a:custGeom>
              <a:rect b="b" l="l" r="r" t="t"/>
              <a:pathLst>
                <a:path extrusionOk="0" h="18293" w="24726">
                  <a:moveTo>
                    <a:pt x="12367" y="1"/>
                  </a:moveTo>
                  <a:cubicBezTo>
                    <a:pt x="5518" y="1"/>
                    <a:pt x="1" y="5518"/>
                    <a:pt x="1" y="12367"/>
                  </a:cubicBezTo>
                  <a:cubicBezTo>
                    <a:pt x="1" y="14508"/>
                    <a:pt x="516" y="16552"/>
                    <a:pt x="1537" y="18292"/>
                  </a:cubicBezTo>
                  <a:lnTo>
                    <a:pt x="23197" y="18292"/>
                  </a:lnTo>
                  <a:cubicBezTo>
                    <a:pt x="24218" y="16552"/>
                    <a:pt x="24725" y="14508"/>
                    <a:pt x="24725" y="12367"/>
                  </a:cubicBezTo>
                  <a:cubicBezTo>
                    <a:pt x="24725" y="5518"/>
                    <a:pt x="19208" y="1"/>
                    <a:pt x="12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2"/>
            <p:cNvSpPr/>
            <p:nvPr/>
          </p:nvSpPr>
          <p:spPr>
            <a:xfrm>
              <a:off x="-1522349" y="3447551"/>
              <a:ext cx="596625" cy="472810"/>
            </a:xfrm>
            <a:custGeom>
              <a:rect b="b" l="l" r="r" t="t"/>
              <a:pathLst>
                <a:path extrusionOk="0" h="17165" w="21660">
                  <a:moveTo>
                    <a:pt x="2346" y="1"/>
                  </a:moveTo>
                  <a:cubicBezTo>
                    <a:pt x="1022" y="1"/>
                    <a:pt x="0" y="1023"/>
                    <a:pt x="0" y="2355"/>
                  </a:cubicBezTo>
                  <a:lnTo>
                    <a:pt x="0" y="10732"/>
                  </a:lnTo>
                  <a:cubicBezTo>
                    <a:pt x="507" y="11648"/>
                    <a:pt x="1120" y="12571"/>
                    <a:pt x="1937" y="13389"/>
                  </a:cubicBezTo>
                  <a:lnTo>
                    <a:pt x="5926" y="13389"/>
                  </a:lnTo>
                  <a:lnTo>
                    <a:pt x="9906" y="17165"/>
                  </a:lnTo>
                  <a:lnTo>
                    <a:pt x="11852" y="17165"/>
                  </a:lnTo>
                  <a:lnTo>
                    <a:pt x="15832" y="13389"/>
                  </a:lnTo>
                  <a:lnTo>
                    <a:pt x="19715" y="13389"/>
                  </a:lnTo>
                  <a:cubicBezTo>
                    <a:pt x="20532" y="12571"/>
                    <a:pt x="21145" y="11648"/>
                    <a:pt x="21660" y="10732"/>
                  </a:cubicBezTo>
                  <a:lnTo>
                    <a:pt x="21660" y="2355"/>
                  </a:lnTo>
                  <a:cubicBezTo>
                    <a:pt x="21660" y="1023"/>
                    <a:pt x="20638" y="1"/>
                    <a:pt x="19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2"/>
            <p:cNvSpPr/>
            <p:nvPr/>
          </p:nvSpPr>
          <p:spPr>
            <a:xfrm>
              <a:off x="-1522349" y="3613707"/>
              <a:ext cx="596625" cy="306658"/>
            </a:xfrm>
            <a:custGeom>
              <a:rect b="b" l="l" r="r" t="t"/>
              <a:pathLst>
                <a:path extrusionOk="0" h="11133" w="21660">
                  <a:moveTo>
                    <a:pt x="0" y="1"/>
                  </a:moveTo>
                  <a:lnTo>
                    <a:pt x="0" y="4700"/>
                  </a:lnTo>
                  <a:cubicBezTo>
                    <a:pt x="507" y="5616"/>
                    <a:pt x="1120" y="6539"/>
                    <a:pt x="1937" y="7357"/>
                  </a:cubicBezTo>
                  <a:lnTo>
                    <a:pt x="5926" y="7357"/>
                  </a:lnTo>
                  <a:lnTo>
                    <a:pt x="9906" y="11133"/>
                  </a:lnTo>
                  <a:lnTo>
                    <a:pt x="11852" y="11133"/>
                  </a:lnTo>
                  <a:lnTo>
                    <a:pt x="15832" y="7357"/>
                  </a:lnTo>
                  <a:lnTo>
                    <a:pt x="19715" y="7357"/>
                  </a:lnTo>
                  <a:cubicBezTo>
                    <a:pt x="20532" y="6539"/>
                    <a:pt x="21145" y="5616"/>
                    <a:pt x="21660" y="4700"/>
                  </a:cubicBezTo>
                  <a:lnTo>
                    <a:pt x="21660" y="1"/>
                  </a:lnTo>
                  <a:cubicBezTo>
                    <a:pt x="21660" y="508"/>
                    <a:pt x="21251" y="916"/>
                    <a:pt x="20736" y="916"/>
                  </a:cubicBezTo>
                  <a:cubicBezTo>
                    <a:pt x="20229" y="916"/>
                    <a:pt x="19715" y="508"/>
                    <a:pt x="19715" y="1"/>
                  </a:cubicBezTo>
                  <a:lnTo>
                    <a:pt x="11852" y="6335"/>
                  </a:lnTo>
                  <a:cubicBezTo>
                    <a:pt x="11852" y="6842"/>
                    <a:pt x="11337" y="7251"/>
                    <a:pt x="10830" y="7251"/>
                  </a:cubicBezTo>
                  <a:cubicBezTo>
                    <a:pt x="10315" y="7251"/>
                    <a:pt x="9906" y="6842"/>
                    <a:pt x="9906" y="6335"/>
                  </a:cubicBezTo>
                  <a:lnTo>
                    <a:pt x="1937" y="1"/>
                  </a:lnTo>
                  <a:cubicBezTo>
                    <a:pt x="1937" y="508"/>
                    <a:pt x="1431" y="916"/>
                    <a:pt x="916" y="916"/>
                  </a:cubicBezTo>
                  <a:cubicBezTo>
                    <a:pt x="409" y="916"/>
                    <a:pt x="0" y="508"/>
                    <a:pt x="0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2"/>
            <p:cNvSpPr/>
            <p:nvPr/>
          </p:nvSpPr>
          <p:spPr>
            <a:xfrm>
              <a:off x="-1390184" y="3278695"/>
              <a:ext cx="332083" cy="335030"/>
            </a:xfrm>
            <a:custGeom>
              <a:rect b="b" l="l" r="r" t="t"/>
              <a:pathLst>
                <a:path extrusionOk="0" h="12163" w="12056">
                  <a:moveTo>
                    <a:pt x="6032" y="1"/>
                  </a:moveTo>
                  <a:cubicBezTo>
                    <a:pt x="2656" y="1"/>
                    <a:pt x="0" y="2763"/>
                    <a:pt x="0" y="6131"/>
                  </a:cubicBezTo>
                  <a:cubicBezTo>
                    <a:pt x="0" y="9400"/>
                    <a:pt x="2656" y="12163"/>
                    <a:pt x="6032" y="12163"/>
                  </a:cubicBezTo>
                  <a:cubicBezTo>
                    <a:pt x="9400" y="12163"/>
                    <a:pt x="12056" y="9400"/>
                    <a:pt x="12056" y="6131"/>
                  </a:cubicBezTo>
                  <a:cubicBezTo>
                    <a:pt x="12056" y="2763"/>
                    <a:pt x="9400" y="1"/>
                    <a:pt x="6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2"/>
            <p:cNvSpPr/>
            <p:nvPr/>
          </p:nvSpPr>
          <p:spPr>
            <a:xfrm>
              <a:off x="-1390184" y="3278695"/>
              <a:ext cx="166179" cy="335030"/>
            </a:xfrm>
            <a:custGeom>
              <a:rect b="b" l="l" r="r" t="t"/>
              <a:pathLst>
                <a:path extrusionOk="0" h="12163" w="6033">
                  <a:moveTo>
                    <a:pt x="6032" y="1"/>
                  </a:moveTo>
                  <a:cubicBezTo>
                    <a:pt x="2656" y="1"/>
                    <a:pt x="0" y="2763"/>
                    <a:pt x="0" y="6131"/>
                  </a:cubicBezTo>
                  <a:cubicBezTo>
                    <a:pt x="0" y="9400"/>
                    <a:pt x="2656" y="12163"/>
                    <a:pt x="6032" y="12163"/>
                  </a:cubicBezTo>
                  <a:cubicBezTo>
                    <a:pt x="5721" y="12163"/>
                    <a:pt x="5517" y="11852"/>
                    <a:pt x="5517" y="11648"/>
                  </a:cubicBezTo>
                  <a:cubicBezTo>
                    <a:pt x="5517" y="11345"/>
                    <a:pt x="5721" y="11141"/>
                    <a:pt x="6032" y="11141"/>
                  </a:cubicBezTo>
                  <a:lnTo>
                    <a:pt x="6032" y="1023"/>
                  </a:lnTo>
                  <a:cubicBezTo>
                    <a:pt x="5721" y="1023"/>
                    <a:pt x="5517" y="818"/>
                    <a:pt x="5517" y="516"/>
                  </a:cubicBezTo>
                  <a:cubicBezTo>
                    <a:pt x="5517" y="312"/>
                    <a:pt x="5721" y="1"/>
                    <a:pt x="60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2"/>
            <p:cNvSpPr/>
            <p:nvPr/>
          </p:nvSpPr>
          <p:spPr>
            <a:xfrm>
              <a:off x="-1362059" y="3306847"/>
              <a:ext cx="278755" cy="208268"/>
            </a:xfrm>
            <a:custGeom>
              <a:rect b="b" l="l" r="r" t="t"/>
              <a:pathLst>
                <a:path extrusionOk="0" h="7561" w="10120">
                  <a:moveTo>
                    <a:pt x="5011" y="1"/>
                  </a:moveTo>
                  <a:cubicBezTo>
                    <a:pt x="2248" y="1"/>
                    <a:pt x="1" y="2248"/>
                    <a:pt x="1" y="5109"/>
                  </a:cubicBezTo>
                  <a:cubicBezTo>
                    <a:pt x="1" y="6032"/>
                    <a:pt x="205" y="6850"/>
                    <a:pt x="614" y="7561"/>
                  </a:cubicBezTo>
                  <a:lnTo>
                    <a:pt x="9400" y="7561"/>
                  </a:lnTo>
                  <a:cubicBezTo>
                    <a:pt x="9809" y="6850"/>
                    <a:pt x="10119" y="6032"/>
                    <a:pt x="10119" y="5109"/>
                  </a:cubicBezTo>
                  <a:cubicBezTo>
                    <a:pt x="10119" y="2248"/>
                    <a:pt x="7766" y="1"/>
                    <a:pt x="5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2"/>
            <p:cNvSpPr/>
            <p:nvPr/>
          </p:nvSpPr>
          <p:spPr>
            <a:xfrm>
              <a:off x="-1232593" y="3349185"/>
              <a:ext cx="19832" cy="177197"/>
            </a:xfrm>
            <a:custGeom>
              <a:rect b="b" l="l" r="r" t="t"/>
              <a:pathLst>
                <a:path extrusionOk="0" h="6433" w="720">
                  <a:moveTo>
                    <a:pt x="311" y="0"/>
                  </a:moveTo>
                  <a:cubicBezTo>
                    <a:pt x="107" y="0"/>
                    <a:pt x="0" y="204"/>
                    <a:pt x="0" y="409"/>
                  </a:cubicBezTo>
                  <a:lnTo>
                    <a:pt x="0" y="6024"/>
                  </a:lnTo>
                  <a:cubicBezTo>
                    <a:pt x="0" y="6228"/>
                    <a:pt x="107" y="6433"/>
                    <a:pt x="311" y="6433"/>
                  </a:cubicBezTo>
                  <a:cubicBezTo>
                    <a:pt x="515" y="6433"/>
                    <a:pt x="720" y="6228"/>
                    <a:pt x="720" y="6024"/>
                  </a:cubicBezTo>
                  <a:lnTo>
                    <a:pt x="720" y="409"/>
                  </a:lnTo>
                  <a:cubicBezTo>
                    <a:pt x="720" y="204"/>
                    <a:pt x="51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2"/>
            <p:cNvSpPr/>
            <p:nvPr/>
          </p:nvSpPr>
          <p:spPr>
            <a:xfrm>
              <a:off x="-1362059" y="3306847"/>
              <a:ext cx="166179" cy="208268"/>
            </a:xfrm>
            <a:custGeom>
              <a:rect b="b" l="l" r="r" t="t"/>
              <a:pathLst>
                <a:path extrusionOk="0" h="7561" w="6033">
                  <a:moveTo>
                    <a:pt x="5011" y="1"/>
                  </a:moveTo>
                  <a:cubicBezTo>
                    <a:pt x="2248" y="1"/>
                    <a:pt x="1" y="2248"/>
                    <a:pt x="1" y="5109"/>
                  </a:cubicBezTo>
                  <a:cubicBezTo>
                    <a:pt x="1" y="6032"/>
                    <a:pt x="205" y="6850"/>
                    <a:pt x="614" y="7561"/>
                  </a:cubicBezTo>
                  <a:lnTo>
                    <a:pt x="2559" y="7561"/>
                  </a:lnTo>
                  <a:cubicBezTo>
                    <a:pt x="2150" y="6850"/>
                    <a:pt x="1840" y="6032"/>
                    <a:pt x="1840" y="5109"/>
                  </a:cubicBezTo>
                  <a:cubicBezTo>
                    <a:pt x="1840" y="2559"/>
                    <a:pt x="3679" y="515"/>
                    <a:pt x="6033" y="107"/>
                  </a:cubicBezTo>
                  <a:cubicBezTo>
                    <a:pt x="5624" y="1"/>
                    <a:pt x="5313" y="1"/>
                    <a:pt x="5011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2"/>
            <p:cNvSpPr/>
            <p:nvPr/>
          </p:nvSpPr>
          <p:spPr>
            <a:xfrm>
              <a:off x="-1345174" y="3447551"/>
              <a:ext cx="242065" cy="138056"/>
            </a:xfrm>
            <a:custGeom>
              <a:rect b="b" l="l" r="r" t="t"/>
              <a:pathLst>
                <a:path extrusionOk="0" h="5012" w="8788">
                  <a:moveTo>
                    <a:pt x="4398" y="1"/>
                  </a:moveTo>
                  <a:cubicBezTo>
                    <a:pt x="1946" y="1"/>
                    <a:pt x="1" y="1129"/>
                    <a:pt x="1" y="2453"/>
                  </a:cubicBezTo>
                  <a:cubicBezTo>
                    <a:pt x="1" y="3883"/>
                    <a:pt x="1946" y="5011"/>
                    <a:pt x="4398" y="5011"/>
                  </a:cubicBezTo>
                  <a:cubicBezTo>
                    <a:pt x="6850" y="5011"/>
                    <a:pt x="8787" y="3883"/>
                    <a:pt x="8787" y="2453"/>
                  </a:cubicBezTo>
                  <a:cubicBezTo>
                    <a:pt x="8787" y="1129"/>
                    <a:pt x="6850" y="1"/>
                    <a:pt x="4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2"/>
            <p:cNvSpPr/>
            <p:nvPr/>
          </p:nvSpPr>
          <p:spPr>
            <a:xfrm>
              <a:off x="-1468993" y="3498207"/>
              <a:ext cx="219534" cy="422155"/>
            </a:xfrm>
            <a:custGeom>
              <a:rect b="b" l="l" r="r" t="t"/>
              <a:pathLst>
                <a:path extrusionOk="0" h="15326" w="7970">
                  <a:moveTo>
                    <a:pt x="613" y="1"/>
                  </a:moveTo>
                  <a:cubicBezTo>
                    <a:pt x="311" y="1"/>
                    <a:pt x="0" y="311"/>
                    <a:pt x="0" y="720"/>
                  </a:cubicBezTo>
                  <a:lnTo>
                    <a:pt x="0" y="11550"/>
                  </a:lnTo>
                  <a:cubicBezTo>
                    <a:pt x="2044" y="13691"/>
                    <a:pt x="4806" y="15023"/>
                    <a:pt x="7969" y="15326"/>
                  </a:cubicBezTo>
                  <a:lnTo>
                    <a:pt x="7969" y="6646"/>
                  </a:lnTo>
                  <a:cubicBezTo>
                    <a:pt x="7969" y="6237"/>
                    <a:pt x="7667" y="6033"/>
                    <a:pt x="7356" y="5927"/>
                  </a:cubicBezTo>
                  <a:cubicBezTo>
                    <a:pt x="4496" y="5420"/>
                    <a:pt x="2150" y="3270"/>
                    <a:pt x="1333" y="516"/>
                  </a:cubicBezTo>
                  <a:cubicBezTo>
                    <a:pt x="1226" y="205"/>
                    <a:pt x="924" y="1"/>
                    <a:pt x="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2"/>
            <p:cNvSpPr/>
            <p:nvPr/>
          </p:nvSpPr>
          <p:spPr>
            <a:xfrm>
              <a:off x="-1195902" y="3498207"/>
              <a:ext cx="216614" cy="422155"/>
            </a:xfrm>
            <a:custGeom>
              <a:rect b="b" l="l" r="r" t="t"/>
              <a:pathLst>
                <a:path extrusionOk="0" h="15326" w="7864">
                  <a:moveTo>
                    <a:pt x="7251" y="1"/>
                  </a:moveTo>
                  <a:cubicBezTo>
                    <a:pt x="6948" y="1"/>
                    <a:pt x="6638" y="205"/>
                    <a:pt x="6539" y="516"/>
                  </a:cubicBezTo>
                  <a:cubicBezTo>
                    <a:pt x="5722" y="3270"/>
                    <a:pt x="3368" y="5420"/>
                    <a:pt x="507" y="5927"/>
                  </a:cubicBezTo>
                  <a:cubicBezTo>
                    <a:pt x="205" y="6033"/>
                    <a:pt x="1" y="6237"/>
                    <a:pt x="1" y="6646"/>
                  </a:cubicBezTo>
                  <a:lnTo>
                    <a:pt x="1" y="15326"/>
                  </a:lnTo>
                  <a:cubicBezTo>
                    <a:pt x="3066" y="15023"/>
                    <a:pt x="5926" y="13691"/>
                    <a:pt x="7864" y="11550"/>
                  </a:cubicBezTo>
                  <a:lnTo>
                    <a:pt x="7864" y="720"/>
                  </a:lnTo>
                  <a:cubicBezTo>
                    <a:pt x="7864" y="311"/>
                    <a:pt x="7561" y="1"/>
                    <a:pt x="72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2"/>
            <p:cNvSpPr/>
            <p:nvPr/>
          </p:nvSpPr>
          <p:spPr>
            <a:xfrm>
              <a:off x="-1345174" y="3473003"/>
              <a:ext cx="149294" cy="112604"/>
            </a:xfrm>
            <a:custGeom>
              <a:rect b="b" l="l" r="r" t="t"/>
              <a:pathLst>
                <a:path extrusionOk="0" h="4088" w="5420">
                  <a:moveTo>
                    <a:pt x="1333" y="0"/>
                  </a:moveTo>
                  <a:cubicBezTo>
                    <a:pt x="818" y="409"/>
                    <a:pt x="409" y="1022"/>
                    <a:pt x="1" y="1529"/>
                  </a:cubicBezTo>
                  <a:cubicBezTo>
                    <a:pt x="924" y="3065"/>
                    <a:pt x="2559" y="4087"/>
                    <a:pt x="4398" y="4087"/>
                  </a:cubicBezTo>
                  <a:cubicBezTo>
                    <a:pt x="4700" y="4087"/>
                    <a:pt x="5011" y="4087"/>
                    <a:pt x="5420" y="3981"/>
                  </a:cubicBezTo>
                  <a:cubicBezTo>
                    <a:pt x="3376" y="3572"/>
                    <a:pt x="1742" y="2044"/>
                    <a:pt x="1333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8" name="Google Shape;2758;p72"/>
          <p:cNvGrpSpPr/>
          <p:nvPr/>
        </p:nvGrpSpPr>
        <p:grpSpPr>
          <a:xfrm>
            <a:off x="4712926" y="3362217"/>
            <a:ext cx="547159" cy="538245"/>
            <a:chOff x="-821718" y="3214100"/>
            <a:chExt cx="692344" cy="681064"/>
          </a:xfrm>
        </p:grpSpPr>
        <p:sp>
          <p:nvSpPr>
            <p:cNvPr id="2759" name="Google Shape;2759;p72"/>
            <p:cNvSpPr/>
            <p:nvPr/>
          </p:nvSpPr>
          <p:spPr>
            <a:xfrm>
              <a:off x="-810451" y="3214100"/>
              <a:ext cx="681078" cy="478429"/>
            </a:xfrm>
            <a:custGeom>
              <a:rect b="b" l="l" r="r" t="t"/>
              <a:pathLst>
                <a:path extrusionOk="0" h="17369" w="24726">
                  <a:moveTo>
                    <a:pt x="12367" y="0"/>
                  </a:moveTo>
                  <a:cubicBezTo>
                    <a:pt x="5518" y="0"/>
                    <a:pt x="1" y="5517"/>
                    <a:pt x="1" y="12358"/>
                  </a:cubicBezTo>
                  <a:cubicBezTo>
                    <a:pt x="1" y="14099"/>
                    <a:pt x="409" y="15832"/>
                    <a:pt x="1129" y="17368"/>
                  </a:cubicBezTo>
                  <a:lnTo>
                    <a:pt x="23703" y="17368"/>
                  </a:lnTo>
                  <a:cubicBezTo>
                    <a:pt x="24316" y="15832"/>
                    <a:pt x="24725" y="14099"/>
                    <a:pt x="24725" y="12358"/>
                  </a:cubicBezTo>
                  <a:cubicBezTo>
                    <a:pt x="24725" y="5517"/>
                    <a:pt x="19208" y="0"/>
                    <a:pt x="1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2"/>
            <p:cNvSpPr/>
            <p:nvPr/>
          </p:nvSpPr>
          <p:spPr>
            <a:xfrm>
              <a:off x="-514828" y="3242224"/>
              <a:ext cx="222233" cy="194110"/>
            </a:xfrm>
            <a:custGeom>
              <a:rect b="b" l="l" r="r" t="t"/>
              <a:pathLst>
                <a:path extrusionOk="0" h="7047" w="8068">
                  <a:moveTo>
                    <a:pt x="3981" y="1"/>
                  </a:moveTo>
                  <a:cubicBezTo>
                    <a:pt x="3368" y="1"/>
                    <a:pt x="2861" y="916"/>
                    <a:pt x="2657" y="2142"/>
                  </a:cubicBezTo>
                  <a:cubicBezTo>
                    <a:pt x="2072" y="1822"/>
                    <a:pt x="1492" y="1622"/>
                    <a:pt x="1040" y="1622"/>
                  </a:cubicBezTo>
                  <a:cubicBezTo>
                    <a:pt x="778" y="1622"/>
                    <a:pt x="559" y="1690"/>
                    <a:pt x="409" y="1840"/>
                  </a:cubicBezTo>
                  <a:cubicBezTo>
                    <a:pt x="0" y="2249"/>
                    <a:pt x="409" y="3474"/>
                    <a:pt x="1324" y="4700"/>
                  </a:cubicBezTo>
                  <a:cubicBezTo>
                    <a:pt x="818" y="4905"/>
                    <a:pt x="507" y="5207"/>
                    <a:pt x="507" y="5616"/>
                  </a:cubicBezTo>
                  <a:cubicBezTo>
                    <a:pt x="507" y="6433"/>
                    <a:pt x="2044" y="7046"/>
                    <a:pt x="3981" y="7046"/>
                  </a:cubicBezTo>
                  <a:cubicBezTo>
                    <a:pt x="5926" y="7046"/>
                    <a:pt x="7454" y="6433"/>
                    <a:pt x="7454" y="5616"/>
                  </a:cubicBezTo>
                  <a:cubicBezTo>
                    <a:pt x="7454" y="5207"/>
                    <a:pt x="7152" y="4905"/>
                    <a:pt x="6637" y="4700"/>
                  </a:cubicBezTo>
                  <a:cubicBezTo>
                    <a:pt x="7659" y="3474"/>
                    <a:pt x="8067" y="2249"/>
                    <a:pt x="7561" y="1840"/>
                  </a:cubicBezTo>
                  <a:cubicBezTo>
                    <a:pt x="7410" y="1690"/>
                    <a:pt x="7205" y="1622"/>
                    <a:pt x="6959" y="1622"/>
                  </a:cubicBezTo>
                  <a:cubicBezTo>
                    <a:pt x="6537" y="1622"/>
                    <a:pt x="5995" y="1822"/>
                    <a:pt x="5411" y="2142"/>
                  </a:cubicBezTo>
                  <a:cubicBezTo>
                    <a:pt x="5109" y="916"/>
                    <a:pt x="4594" y="1"/>
                    <a:pt x="3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2"/>
            <p:cNvSpPr/>
            <p:nvPr/>
          </p:nvSpPr>
          <p:spPr>
            <a:xfrm>
              <a:off x="-655561" y="3289961"/>
              <a:ext cx="185763" cy="160560"/>
            </a:xfrm>
            <a:custGeom>
              <a:rect b="b" l="l" r="r" t="t"/>
              <a:pathLst>
                <a:path extrusionOk="0" h="5829" w="6744">
                  <a:moveTo>
                    <a:pt x="3368" y="1"/>
                  </a:moveTo>
                  <a:cubicBezTo>
                    <a:pt x="2862" y="1"/>
                    <a:pt x="2453" y="720"/>
                    <a:pt x="2249" y="1840"/>
                  </a:cubicBezTo>
                  <a:cubicBezTo>
                    <a:pt x="1732" y="1519"/>
                    <a:pt x="1254" y="1320"/>
                    <a:pt x="896" y="1320"/>
                  </a:cubicBezTo>
                  <a:cubicBezTo>
                    <a:pt x="688" y="1320"/>
                    <a:pt x="521" y="1387"/>
                    <a:pt x="410" y="1537"/>
                  </a:cubicBezTo>
                  <a:cubicBezTo>
                    <a:pt x="1" y="1946"/>
                    <a:pt x="303" y="2861"/>
                    <a:pt x="1121" y="3883"/>
                  </a:cubicBezTo>
                  <a:cubicBezTo>
                    <a:pt x="712" y="4087"/>
                    <a:pt x="508" y="4398"/>
                    <a:pt x="508" y="4700"/>
                  </a:cubicBezTo>
                  <a:cubicBezTo>
                    <a:pt x="508" y="5313"/>
                    <a:pt x="1734" y="5828"/>
                    <a:pt x="3368" y="5828"/>
                  </a:cubicBezTo>
                  <a:cubicBezTo>
                    <a:pt x="5003" y="5828"/>
                    <a:pt x="6229" y="5313"/>
                    <a:pt x="6229" y="4700"/>
                  </a:cubicBezTo>
                  <a:cubicBezTo>
                    <a:pt x="6229" y="4398"/>
                    <a:pt x="6025" y="4087"/>
                    <a:pt x="5616" y="3883"/>
                  </a:cubicBezTo>
                  <a:cubicBezTo>
                    <a:pt x="6433" y="2861"/>
                    <a:pt x="6744" y="1946"/>
                    <a:pt x="6335" y="1537"/>
                  </a:cubicBezTo>
                  <a:cubicBezTo>
                    <a:pt x="6221" y="1387"/>
                    <a:pt x="6053" y="1320"/>
                    <a:pt x="5845" y="1320"/>
                  </a:cubicBezTo>
                  <a:cubicBezTo>
                    <a:pt x="5488" y="1320"/>
                    <a:pt x="5013" y="1519"/>
                    <a:pt x="4496" y="1840"/>
                  </a:cubicBezTo>
                  <a:cubicBezTo>
                    <a:pt x="4292" y="720"/>
                    <a:pt x="3883" y="1"/>
                    <a:pt x="3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2"/>
            <p:cNvSpPr/>
            <p:nvPr/>
          </p:nvSpPr>
          <p:spPr>
            <a:xfrm>
              <a:off x="-391009" y="3329352"/>
              <a:ext cx="188463" cy="181274"/>
            </a:xfrm>
            <a:custGeom>
              <a:rect b="b" l="l" r="r" t="t"/>
              <a:pathLst>
                <a:path extrusionOk="0" h="6581" w="6842">
                  <a:moveTo>
                    <a:pt x="2657" y="1"/>
                  </a:moveTo>
                  <a:cubicBezTo>
                    <a:pt x="2044" y="1"/>
                    <a:pt x="1635" y="1023"/>
                    <a:pt x="1431" y="2249"/>
                  </a:cubicBezTo>
                  <a:cubicBezTo>
                    <a:pt x="1264" y="2208"/>
                    <a:pt x="1113" y="2185"/>
                    <a:pt x="979" y="2185"/>
                  </a:cubicBezTo>
                  <a:cubicBezTo>
                    <a:pt x="786" y="2185"/>
                    <a:pt x="628" y="2234"/>
                    <a:pt x="507" y="2355"/>
                  </a:cubicBezTo>
                  <a:cubicBezTo>
                    <a:pt x="1" y="2763"/>
                    <a:pt x="507" y="4088"/>
                    <a:pt x="1635" y="5215"/>
                  </a:cubicBezTo>
                  <a:cubicBezTo>
                    <a:pt x="2497" y="6077"/>
                    <a:pt x="3485" y="6581"/>
                    <a:pt x="4080" y="6581"/>
                  </a:cubicBezTo>
                  <a:cubicBezTo>
                    <a:pt x="4259" y="6581"/>
                    <a:pt x="4402" y="6536"/>
                    <a:pt x="4496" y="6441"/>
                  </a:cubicBezTo>
                  <a:cubicBezTo>
                    <a:pt x="4700" y="6237"/>
                    <a:pt x="4798" y="5828"/>
                    <a:pt x="4594" y="5420"/>
                  </a:cubicBezTo>
                  <a:cubicBezTo>
                    <a:pt x="5926" y="5215"/>
                    <a:pt x="6842" y="4807"/>
                    <a:pt x="6842" y="4194"/>
                  </a:cubicBezTo>
                  <a:cubicBezTo>
                    <a:pt x="6842" y="3785"/>
                    <a:pt x="6229" y="3376"/>
                    <a:pt x="5313" y="3172"/>
                  </a:cubicBezTo>
                  <a:cubicBezTo>
                    <a:pt x="5926" y="2249"/>
                    <a:pt x="6131" y="1431"/>
                    <a:pt x="5820" y="1023"/>
                  </a:cubicBezTo>
                  <a:cubicBezTo>
                    <a:pt x="5694" y="930"/>
                    <a:pt x="5530" y="884"/>
                    <a:pt x="5336" y="884"/>
                  </a:cubicBezTo>
                  <a:cubicBezTo>
                    <a:pt x="4899" y="884"/>
                    <a:pt x="4313" y="1113"/>
                    <a:pt x="3679" y="1537"/>
                  </a:cubicBezTo>
                  <a:cubicBezTo>
                    <a:pt x="3474" y="614"/>
                    <a:pt x="3066" y="1"/>
                    <a:pt x="2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2"/>
            <p:cNvSpPr/>
            <p:nvPr/>
          </p:nvSpPr>
          <p:spPr>
            <a:xfrm>
              <a:off x="-624709" y="3338028"/>
              <a:ext cx="309606" cy="282419"/>
            </a:xfrm>
            <a:custGeom>
              <a:rect b="b" l="l" r="r" t="t"/>
              <a:pathLst>
                <a:path extrusionOk="0" h="10253" w="11240">
                  <a:moveTo>
                    <a:pt x="6313" y="0"/>
                  </a:moveTo>
                  <a:cubicBezTo>
                    <a:pt x="4905" y="0"/>
                    <a:pt x="3416" y="567"/>
                    <a:pt x="2248" y="1729"/>
                  </a:cubicBezTo>
                  <a:cubicBezTo>
                    <a:pt x="516" y="3470"/>
                    <a:pt x="1" y="5922"/>
                    <a:pt x="924" y="7859"/>
                  </a:cubicBezTo>
                  <a:cubicBezTo>
                    <a:pt x="720" y="8472"/>
                    <a:pt x="614" y="9290"/>
                    <a:pt x="1022" y="9698"/>
                  </a:cubicBezTo>
                  <a:cubicBezTo>
                    <a:pt x="1228" y="9904"/>
                    <a:pt x="1537" y="9981"/>
                    <a:pt x="1885" y="9981"/>
                  </a:cubicBezTo>
                  <a:cubicBezTo>
                    <a:pt x="2229" y="9981"/>
                    <a:pt x="2610" y="9906"/>
                    <a:pt x="2968" y="9804"/>
                  </a:cubicBezTo>
                  <a:cubicBezTo>
                    <a:pt x="3573" y="10106"/>
                    <a:pt x="4244" y="10253"/>
                    <a:pt x="4934" y="10253"/>
                  </a:cubicBezTo>
                  <a:cubicBezTo>
                    <a:pt x="6342" y="10253"/>
                    <a:pt x="7829" y="9640"/>
                    <a:pt x="8991" y="8472"/>
                  </a:cubicBezTo>
                  <a:cubicBezTo>
                    <a:pt x="10732" y="6739"/>
                    <a:pt x="11239" y="4287"/>
                    <a:pt x="10324" y="2448"/>
                  </a:cubicBezTo>
                  <a:cubicBezTo>
                    <a:pt x="10528" y="1729"/>
                    <a:pt x="10626" y="1018"/>
                    <a:pt x="10217" y="609"/>
                  </a:cubicBezTo>
                  <a:cubicBezTo>
                    <a:pt x="9978" y="370"/>
                    <a:pt x="9598" y="271"/>
                    <a:pt x="9182" y="271"/>
                  </a:cubicBezTo>
                  <a:cubicBezTo>
                    <a:pt x="8888" y="271"/>
                    <a:pt x="8575" y="321"/>
                    <a:pt x="8280" y="405"/>
                  </a:cubicBezTo>
                  <a:cubicBezTo>
                    <a:pt x="7675" y="136"/>
                    <a:pt x="7004" y="0"/>
                    <a:pt x="6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2"/>
            <p:cNvSpPr/>
            <p:nvPr/>
          </p:nvSpPr>
          <p:spPr>
            <a:xfrm>
              <a:off x="-624709" y="3357503"/>
              <a:ext cx="275836" cy="262945"/>
            </a:xfrm>
            <a:custGeom>
              <a:rect b="b" l="l" r="r" t="t"/>
              <a:pathLst>
                <a:path extrusionOk="0" h="9546" w="10014">
                  <a:moveTo>
                    <a:pt x="3679" y="1"/>
                  </a:moveTo>
                  <a:cubicBezTo>
                    <a:pt x="3172" y="205"/>
                    <a:pt x="2657" y="614"/>
                    <a:pt x="2248" y="1022"/>
                  </a:cubicBezTo>
                  <a:cubicBezTo>
                    <a:pt x="516" y="2763"/>
                    <a:pt x="1" y="5215"/>
                    <a:pt x="924" y="7152"/>
                  </a:cubicBezTo>
                  <a:cubicBezTo>
                    <a:pt x="720" y="7765"/>
                    <a:pt x="614" y="8583"/>
                    <a:pt x="1022" y="8991"/>
                  </a:cubicBezTo>
                  <a:cubicBezTo>
                    <a:pt x="1228" y="9197"/>
                    <a:pt x="1537" y="9274"/>
                    <a:pt x="1885" y="9274"/>
                  </a:cubicBezTo>
                  <a:cubicBezTo>
                    <a:pt x="2229" y="9274"/>
                    <a:pt x="2610" y="9199"/>
                    <a:pt x="2968" y="9097"/>
                  </a:cubicBezTo>
                  <a:cubicBezTo>
                    <a:pt x="3573" y="9399"/>
                    <a:pt x="4244" y="9546"/>
                    <a:pt x="4934" y="9546"/>
                  </a:cubicBezTo>
                  <a:cubicBezTo>
                    <a:pt x="6342" y="9546"/>
                    <a:pt x="7829" y="8933"/>
                    <a:pt x="8991" y="7765"/>
                  </a:cubicBezTo>
                  <a:cubicBezTo>
                    <a:pt x="9400" y="7357"/>
                    <a:pt x="9809" y="6850"/>
                    <a:pt x="10013" y="6441"/>
                  </a:cubicBezTo>
                  <a:lnTo>
                    <a:pt x="10013" y="6441"/>
                  </a:lnTo>
                  <a:cubicBezTo>
                    <a:pt x="9384" y="6738"/>
                    <a:pt x="8688" y="6886"/>
                    <a:pt x="7982" y="6886"/>
                  </a:cubicBezTo>
                  <a:cubicBezTo>
                    <a:pt x="6743" y="6886"/>
                    <a:pt x="5475" y="6429"/>
                    <a:pt x="4496" y="5518"/>
                  </a:cubicBezTo>
                  <a:cubicBezTo>
                    <a:pt x="3066" y="3989"/>
                    <a:pt x="2763" y="1741"/>
                    <a:pt x="3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2"/>
            <p:cNvSpPr/>
            <p:nvPr/>
          </p:nvSpPr>
          <p:spPr>
            <a:xfrm>
              <a:off x="-345971" y="3394194"/>
              <a:ext cx="39417" cy="118223"/>
            </a:xfrm>
            <a:custGeom>
              <a:rect b="b" l="l" r="r" t="t"/>
              <a:pathLst>
                <a:path extrusionOk="0" h="4292" w="1431">
                  <a:moveTo>
                    <a:pt x="711" y="1"/>
                  </a:moveTo>
                  <a:cubicBezTo>
                    <a:pt x="303" y="1"/>
                    <a:pt x="0" y="303"/>
                    <a:pt x="0" y="712"/>
                  </a:cubicBezTo>
                  <a:lnTo>
                    <a:pt x="0" y="3573"/>
                  </a:lnTo>
                  <a:cubicBezTo>
                    <a:pt x="0" y="3981"/>
                    <a:pt x="303" y="4292"/>
                    <a:pt x="711" y="4292"/>
                  </a:cubicBezTo>
                  <a:cubicBezTo>
                    <a:pt x="1120" y="4292"/>
                    <a:pt x="1431" y="3981"/>
                    <a:pt x="1431" y="3573"/>
                  </a:cubicBezTo>
                  <a:lnTo>
                    <a:pt x="1431" y="712"/>
                  </a:lnTo>
                  <a:cubicBezTo>
                    <a:pt x="1431" y="303"/>
                    <a:pt x="1120" y="1"/>
                    <a:pt x="7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2"/>
            <p:cNvSpPr/>
            <p:nvPr/>
          </p:nvSpPr>
          <p:spPr>
            <a:xfrm>
              <a:off x="-345971" y="3433612"/>
              <a:ext cx="39417" cy="78806"/>
            </a:xfrm>
            <a:custGeom>
              <a:rect b="b" l="l" r="r" t="t"/>
              <a:pathLst>
                <a:path extrusionOk="0" h="2861" w="1431">
                  <a:moveTo>
                    <a:pt x="0" y="0"/>
                  </a:moveTo>
                  <a:lnTo>
                    <a:pt x="0" y="2142"/>
                  </a:lnTo>
                  <a:cubicBezTo>
                    <a:pt x="0" y="2550"/>
                    <a:pt x="303" y="2861"/>
                    <a:pt x="711" y="2861"/>
                  </a:cubicBezTo>
                  <a:cubicBezTo>
                    <a:pt x="1120" y="2861"/>
                    <a:pt x="1431" y="2550"/>
                    <a:pt x="1431" y="2142"/>
                  </a:cubicBezTo>
                  <a:lnTo>
                    <a:pt x="1431" y="0"/>
                  </a:lnTo>
                  <a:cubicBezTo>
                    <a:pt x="1431" y="409"/>
                    <a:pt x="1120" y="711"/>
                    <a:pt x="711" y="711"/>
                  </a:cubicBezTo>
                  <a:cubicBezTo>
                    <a:pt x="303" y="711"/>
                    <a:pt x="0" y="40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2"/>
            <p:cNvSpPr/>
            <p:nvPr/>
          </p:nvSpPr>
          <p:spPr>
            <a:xfrm>
              <a:off x="-512129" y="3437138"/>
              <a:ext cx="371499" cy="261733"/>
            </a:xfrm>
            <a:custGeom>
              <a:rect b="b" l="l" r="r" t="t"/>
              <a:pathLst>
                <a:path extrusionOk="0" h="9502" w="13487">
                  <a:moveTo>
                    <a:pt x="3469" y="0"/>
                  </a:moveTo>
                  <a:cubicBezTo>
                    <a:pt x="3125" y="0"/>
                    <a:pt x="2783" y="57"/>
                    <a:pt x="2452" y="175"/>
                  </a:cubicBezTo>
                  <a:cubicBezTo>
                    <a:pt x="613" y="992"/>
                    <a:pt x="0" y="3648"/>
                    <a:pt x="1022" y="6100"/>
                  </a:cubicBezTo>
                  <a:cubicBezTo>
                    <a:pt x="1849" y="8170"/>
                    <a:pt x="3547" y="9502"/>
                    <a:pt x="5140" y="9502"/>
                  </a:cubicBezTo>
                  <a:cubicBezTo>
                    <a:pt x="5516" y="9502"/>
                    <a:pt x="5886" y="9427"/>
                    <a:pt x="6237" y="9271"/>
                  </a:cubicBezTo>
                  <a:cubicBezTo>
                    <a:pt x="6441" y="9271"/>
                    <a:pt x="6539" y="9165"/>
                    <a:pt x="6743" y="9067"/>
                  </a:cubicBezTo>
                  <a:cubicBezTo>
                    <a:pt x="6850" y="9165"/>
                    <a:pt x="7054" y="9271"/>
                    <a:pt x="7258" y="9271"/>
                  </a:cubicBezTo>
                  <a:cubicBezTo>
                    <a:pt x="7609" y="9427"/>
                    <a:pt x="7975" y="9502"/>
                    <a:pt x="8345" y="9502"/>
                  </a:cubicBezTo>
                  <a:cubicBezTo>
                    <a:pt x="9914" y="9502"/>
                    <a:pt x="11559" y="8170"/>
                    <a:pt x="12465" y="6100"/>
                  </a:cubicBezTo>
                  <a:cubicBezTo>
                    <a:pt x="13486" y="3648"/>
                    <a:pt x="12873" y="992"/>
                    <a:pt x="10936" y="175"/>
                  </a:cubicBezTo>
                  <a:cubicBezTo>
                    <a:pt x="10628" y="57"/>
                    <a:pt x="10299" y="0"/>
                    <a:pt x="9961" y="0"/>
                  </a:cubicBezTo>
                  <a:cubicBezTo>
                    <a:pt x="8835" y="0"/>
                    <a:pt x="7611" y="634"/>
                    <a:pt x="6743" y="1809"/>
                  </a:cubicBezTo>
                  <a:cubicBezTo>
                    <a:pt x="5801" y="634"/>
                    <a:pt x="4617" y="0"/>
                    <a:pt x="3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2"/>
            <p:cNvSpPr/>
            <p:nvPr/>
          </p:nvSpPr>
          <p:spPr>
            <a:xfrm>
              <a:off x="-512129" y="3436890"/>
              <a:ext cx="174498" cy="261980"/>
            </a:xfrm>
            <a:custGeom>
              <a:rect b="b" l="l" r="r" t="t"/>
              <a:pathLst>
                <a:path extrusionOk="0" h="9511" w="6335">
                  <a:moveTo>
                    <a:pt x="3400" y="1"/>
                  </a:moveTo>
                  <a:cubicBezTo>
                    <a:pt x="3072" y="1"/>
                    <a:pt x="2754" y="57"/>
                    <a:pt x="2452" y="184"/>
                  </a:cubicBezTo>
                  <a:cubicBezTo>
                    <a:pt x="613" y="1001"/>
                    <a:pt x="0" y="3657"/>
                    <a:pt x="1022" y="6109"/>
                  </a:cubicBezTo>
                  <a:cubicBezTo>
                    <a:pt x="1849" y="8179"/>
                    <a:pt x="3547" y="9511"/>
                    <a:pt x="5140" y="9511"/>
                  </a:cubicBezTo>
                  <a:cubicBezTo>
                    <a:pt x="5516" y="9511"/>
                    <a:pt x="5886" y="9436"/>
                    <a:pt x="6237" y="9280"/>
                  </a:cubicBezTo>
                  <a:lnTo>
                    <a:pt x="6335" y="9280"/>
                  </a:lnTo>
                  <a:cubicBezTo>
                    <a:pt x="5215" y="8766"/>
                    <a:pt x="4193" y="7646"/>
                    <a:pt x="3474" y="6109"/>
                  </a:cubicBezTo>
                  <a:cubicBezTo>
                    <a:pt x="2559" y="3763"/>
                    <a:pt x="3065" y="1107"/>
                    <a:pt x="4806" y="290"/>
                  </a:cubicBezTo>
                  <a:cubicBezTo>
                    <a:pt x="4331" y="109"/>
                    <a:pt x="3856" y="1"/>
                    <a:pt x="3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72"/>
            <p:cNvSpPr/>
            <p:nvPr/>
          </p:nvSpPr>
          <p:spPr>
            <a:xfrm>
              <a:off x="-765414" y="3264757"/>
              <a:ext cx="540350" cy="451297"/>
            </a:xfrm>
            <a:custGeom>
              <a:rect b="b" l="l" r="r" t="t"/>
              <a:pathLst>
                <a:path extrusionOk="0" h="16384" w="19617">
                  <a:moveTo>
                    <a:pt x="4398" y="0"/>
                  </a:moveTo>
                  <a:lnTo>
                    <a:pt x="3376" y="303"/>
                  </a:lnTo>
                  <a:cubicBezTo>
                    <a:pt x="0" y="4495"/>
                    <a:pt x="1635" y="12971"/>
                    <a:pt x="7871" y="15529"/>
                  </a:cubicBezTo>
                  <a:cubicBezTo>
                    <a:pt x="9374" y="16148"/>
                    <a:pt x="10827" y="16383"/>
                    <a:pt x="12168" y="16383"/>
                  </a:cubicBezTo>
                  <a:cubicBezTo>
                    <a:pt x="15470" y="16383"/>
                    <a:pt x="18092" y="14955"/>
                    <a:pt x="19110" y="14303"/>
                  </a:cubicBezTo>
                  <a:cubicBezTo>
                    <a:pt x="19412" y="14099"/>
                    <a:pt x="19616" y="13789"/>
                    <a:pt x="19518" y="13486"/>
                  </a:cubicBezTo>
                  <a:cubicBezTo>
                    <a:pt x="19412" y="13077"/>
                    <a:pt x="19110" y="12873"/>
                    <a:pt x="18799" y="12767"/>
                  </a:cubicBezTo>
                  <a:cubicBezTo>
                    <a:pt x="17164" y="12669"/>
                    <a:pt x="12571" y="12154"/>
                    <a:pt x="9195" y="10315"/>
                  </a:cubicBezTo>
                  <a:cubicBezTo>
                    <a:pt x="4904" y="7969"/>
                    <a:pt x="4398" y="0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72"/>
            <p:cNvSpPr/>
            <p:nvPr/>
          </p:nvSpPr>
          <p:spPr>
            <a:xfrm>
              <a:off x="-756875" y="3264757"/>
              <a:ext cx="242065" cy="407969"/>
            </a:xfrm>
            <a:custGeom>
              <a:rect b="b" l="l" r="r" t="t"/>
              <a:pathLst>
                <a:path extrusionOk="0" h="14811" w="8788">
                  <a:moveTo>
                    <a:pt x="4088" y="0"/>
                  </a:moveTo>
                  <a:lnTo>
                    <a:pt x="3066" y="303"/>
                  </a:lnTo>
                  <a:cubicBezTo>
                    <a:pt x="1" y="4185"/>
                    <a:pt x="1121" y="11647"/>
                    <a:pt x="6131" y="14810"/>
                  </a:cubicBezTo>
                  <a:lnTo>
                    <a:pt x="7153" y="13176"/>
                  </a:lnTo>
                  <a:cubicBezTo>
                    <a:pt x="6335" y="12767"/>
                    <a:pt x="6025" y="11745"/>
                    <a:pt x="6433" y="10928"/>
                  </a:cubicBezTo>
                  <a:cubicBezTo>
                    <a:pt x="6794" y="10356"/>
                    <a:pt x="7403" y="10036"/>
                    <a:pt x="8016" y="10036"/>
                  </a:cubicBezTo>
                  <a:cubicBezTo>
                    <a:pt x="8279" y="10036"/>
                    <a:pt x="8542" y="10094"/>
                    <a:pt x="8787" y="10217"/>
                  </a:cubicBezTo>
                  <a:cubicBezTo>
                    <a:pt x="4594" y="7863"/>
                    <a:pt x="4088" y="0"/>
                    <a:pt x="4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2"/>
            <p:cNvSpPr/>
            <p:nvPr/>
          </p:nvSpPr>
          <p:spPr>
            <a:xfrm>
              <a:off x="-821718" y="3259110"/>
              <a:ext cx="532032" cy="542967"/>
            </a:xfrm>
            <a:custGeom>
              <a:rect b="b" l="l" r="r" t="t"/>
              <a:pathLst>
                <a:path extrusionOk="0" h="19712" w="19315">
                  <a:moveTo>
                    <a:pt x="4701" y="1"/>
                  </a:moveTo>
                  <a:cubicBezTo>
                    <a:pt x="107" y="3981"/>
                    <a:pt x="1" y="13487"/>
                    <a:pt x="6237" y="17573"/>
                  </a:cubicBezTo>
                  <a:cubicBezTo>
                    <a:pt x="8687" y="19208"/>
                    <a:pt x="11206" y="19711"/>
                    <a:pt x="13378" y="19711"/>
                  </a:cubicBezTo>
                  <a:cubicBezTo>
                    <a:pt x="15821" y="19711"/>
                    <a:pt x="17826" y="19074"/>
                    <a:pt x="18800" y="18693"/>
                  </a:cubicBezTo>
                  <a:cubicBezTo>
                    <a:pt x="19110" y="18595"/>
                    <a:pt x="19315" y="18285"/>
                    <a:pt x="19315" y="17876"/>
                  </a:cubicBezTo>
                  <a:cubicBezTo>
                    <a:pt x="19315" y="17467"/>
                    <a:pt x="19110" y="17165"/>
                    <a:pt x="18702" y="17059"/>
                  </a:cubicBezTo>
                  <a:cubicBezTo>
                    <a:pt x="16961" y="16552"/>
                    <a:pt x="12163" y="14917"/>
                    <a:pt x="8787" y="12155"/>
                  </a:cubicBezTo>
                  <a:cubicBezTo>
                    <a:pt x="4701" y="8787"/>
                    <a:pt x="5829" y="1"/>
                    <a:pt x="58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2"/>
            <p:cNvSpPr/>
            <p:nvPr/>
          </p:nvSpPr>
          <p:spPr>
            <a:xfrm>
              <a:off x="-784999" y="3259110"/>
              <a:ext cx="132161" cy="222233"/>
            </a:xfrm>
            <a:custGeom>
              <a:rect b="b" l="l" r="r" t="t"/>
              <a:pathLst>
                <a:path extrusionOk="0" h="8068" w="4798">
                  <a:moveTo>
                    <a:pt x="3368" y="1"/>
                  </a:moveTo>
                  <a:cubicBezTo>
                    <a:pt x="1226" y="1840"/>
                    <a:pt x="0" y="4905"/>
                    <a:pt x="98" y="8068"/>
                  </a:cubicBezTo>
                  <a:cubicBezTo>
                    <a:pt x="205" y="6948"/>
                    <a:pt x="1022" y="5926"/>
                    <a:pt x="2248" y="5820"/>
                  </a:cubicBezTo>
                  <a:cubicBezTo>
                    <a:pt x="2326" y="5813"/>
                    <a:pt x="2404" y="5810"/>
                    <a:pt x="2481" y="5810"/>
                  </a:cubicBezTo>
                  <a:cubicBezTo>
                    <a:pt x="3508" y="5810"/>
                    <a:pt x="4418" y="6407"/>
                    <a:pt x="4798" y="7357"/>
                  </a:cubicBezTo>
                  <a:cubicBezTo>
                    <a:pt x="3981" y="3777"/>
                    <a:pt x="4496" y="1"/>
                    <a:pt x="4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2"/>
            <p:cNvSpPr/>
            <p:nvPr/>
          </p:nvSpPr>
          <p:spPr>
            <a:xfrm>
              <a:off x="-742909" y="3239304"/>
              <a:ext cx="121143" cy="39417"/>
            </a:xfrm>
            <a:custGeom>
              <a:rect b="b" l="l" r="r" t="t"/>
              <a:pathLst>
                <a:path extrusionOk="0" h="1431" w="4398">
                  <a:moveTo>
                    <a:pt x="720" y="1"/>
                  </a:moveTo>
                  <a:cubicBezTo>
                    <a:pt x="409" y="1"/>
                    <a:pt x="1" y="311"/>
                    <a:pt x="1" y="720"/>
                  </a:cubicBezTo>
                  <a:cubicBezTo>
                    <a:pt x="1" y="1129"/>
                    <a:pt x="409" y="1431"/>
                    <a:pt x="720" y="1431"/>
                  </a:cubicBezTo>
                  <a:lnTo>
                    <a:pt x="3679" y="1431"/>
                  </a:lnTo>
                  <a:cubicBezTo>
                    <a:pt x="4087" y="1431"/>
                    <a:pt x="4398" y="1129"/>
                    <a:pt x="4398" y="720"/>
                  </a:cubicBezTo>
                  <a:cubicBezTo>
                    <a:pt x="4398" y="311"/>
                    <a:pt x="4087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2"/>
            <p:cNvSpPr/>
            <p:nvPr/>
          </p:nvSpPr>
          <p:spPr>
            <a:xfrm>
              <a:off x="-742909" y="3239304"/>
              <a:ext cx="81754" cy="39417"/>
            </a:xfrm>
            <a:custGeom>
              <a:rect b="b" l="l" r="r" t="t"/>
              <a:pathLst>
                <a:path extrusionOk="0" h="1431" w="2968">
                  <a:moveTo>
                    <a:pt x="720" y="1"/>
                  </a:moveTo>
                  <a:cubicBezTo>
                    <a:pt x="409" y="1"/>
                    <a:pt x="1" y="311"/>
                    <a:pt x="1" y="720"/>
                  </a:cubicBezTo>
                  <a:cubicBezTo>
                    <a:pt x="1" y="1129"/>
                    <a:pt x="409" y="1431"/>
                    <a:pt x="720" y="1431"/>
                  </a:cubicBezTo>
                  <a:lnTo>
                    <a:pt x="2968" y="1431"/>
                  </a:lnTo>
                  <a:cubicBezTo>
                    <a:pt x="2559" y="1431"/>
                    <a:pt x="2248" y="1129"/>
                    <a:pt x="2248" y="720"/>
                  </a:cubicBezTo>
                  <a:cubicBezTo>
                    <a:pt x="2248" y="311"/>
                    <a:pt x="2559" y="1"/>
                    <a:pt x="2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2"/>
            <p:cNvSpPr/>
            <p:nvPr/>
          </p:nvSpPr>
          <p:spPr>
            <a:xfrm>
              <a:off x="-779380" y="3692515"/>
              <a:ext cx="621856" cy="202649"/>
            </a:xfrm>
            <a:custGeom>
              <a:rect b="b" l="l" r="r" t="t"/>
              <a:pathLst>
                <a:path extrusionOk="0" h="7357" w="22576">
                  <a:moveTo>
                    <a:pt x="1" y="0"/>
                  </a:moveTo>
                  <a:cubicBezTo>
                    <a:pt x="1840" y="4291"/>
                    <a:pt x="6229" y="7356"/>
                    <a:pt x="11239" y="7356"/>
                  </a:cubicBezTo>
                  <a:cubicBezTo>
                    <a:pt x="16241" y="7356"/>
                    <a:pt x="20638" y="4291"/>
                    <a:pt x="22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2"/>
            <p:cNvSpPr/>
            <p:nvPr/>
          </p:nvSpPr>
          <p:spPr>
            <a:xfrm>
              <a:off x="-779380" y="3692515"/>
              <a:ext cx="348995" cy="202649"/>
            </a:xfrm>
            <a:custGeom>
              <a:rect b="b" l="l" r="r" t="t"/>
              <a:pathLst>
                <a:path extrusionOk="0" h="7357" w="12670">
                  <a:moveTo>
                    <a:pt x="1" y="0"/>
                  </a:moveTo>
                  <a:cubicBezTo>
                    <a:pt x="1840" y="4291"/>
                    <a:pt x="6229" y="7356"/>
                    <a:pt x="11239" y="7356"/>
                  </a:cubicBezTo>
                  <a:cubicBezTo>
                    <a:pt x="11746" y="7356"/>
                    <a:pt x="12261" y="7250"/>
                    <a:pt x="12669" y="7250"/>
                  </a:cubicBezTo>
                  <a:cubicBezTo>
                    <a:pt x="8272" y="6743"/>
                    <a:pt x="4594" y="3883"/>
                    <a:pt x="2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2"/>
            <p:cNvSpPr/>
            <p:nvPr/>
          </p:nvSpPr>
          <p:spPr>
            <a:xfrm>
              <a:off x="-810451" y="3664363"/>
              <a:ext cx="681078" cy="53382"/>
            </a:xfrm>
            <a:custGeom>
              <a:rect b="b" l="l" r="r" t="t"/>
              <a:pathLst>
                <a:path extrusionOk="0" h="1938" w="24726">
                  <a:moveTo>
                    <a:pt x="1022" y="1"/>
                  </a:moveTo>
                  <a:cubicBezTo>
                    <a:pt x="409" y="1"/>
                    <a:pt x="1" y="508"/>
                    <a:pt x="1" y="1022"/>
                  </a:cubicBezTo>
                  <a:cubicBezTo>
                    <a:pt x="1" y="1529"/>
                    <a:pt x="409" y="1938"/>
                    <a:pt x="1022" y="1938"/>
                  </a:cubicBezTo>
                  <a:lnTo>
                    <a:pt x="23810" y="1938"/>
                  </a:lnTo>
                  <a:cubicBezTo>
                    <a:pt x="24316" y="1938"/>
                    <a:pt x="24725" y="1529"/>
                    <a:pt x="24725" y="1022"/>
                  </a:cubicBezTo>
                  <a:cubicBezTo>
                    <a:pt x="24725" y="508"/>
                    <a:pt x="24316" y="1"/>
                    <a:pt x="23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2"/>
            <p:cNvSpPr/>
            <p:nvPr/>
          </p:nvSpPr>
          <p:spPr>
            <a:xfrm>
              <a:off x="-810451" y="3664363"/>
              <a:ext cx="168878" cy="53382"/>
            </a:xfrm>
            <a:custGeom>
              <a:rect b="b" l="l" r="r" t="t"/>
              <a:pathLst>
                <a:path extrusionOk="0" h="1938" w="6131">
                  <a:moveTo>
                    <a:pt x="1022" y="1"/>
                  </a:moveTo>
                  <a:cubicBezTo>
                    <a:pt x="409" y="1"/>
                    <a:pt x="1" y="508"/>
                    <a:pt x="1" y="1022"/>
                  </a:cubicBezTo>
                  <a:cubicBezTo>
                    <a:pt x="1" y="1529"/>
                    <a:pt x="409" y="1938"/>
                    <a:pt x="1022" y="1938"/>
                  </a:cubicBezTo>
                  <a:lnTo>
                    <a:pt x="6131" y="1938"/>
                  </a:lnTo>
                  <a:cubicBezTo>
                    <a:pt x="5624" y="1938"/>
                    <a:pt x="5215" y="1529"/>
                    <a:pt x="5215" y="1022"/>
                  </a:cubicBezTo>
                  <a:cubicBezTo>
                    <a:pt x="5215" y="508"/>
                    <a:pt x="5624" y="1"/>
                    <a:pt x="6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9" name="Google Shape;2779;p72"/>
          <p:cNvGrpSpPr/>
          <p:nvPr/>
        </p:nvGrpSpPr>
        <p:grpSpPr>
          <a:xfrm>
            <a:off x="3916726" y="3362217"/>
            <a:ext cx="538234" cy="538269"/>
            <a:chOff x="-1553421" y="3971003"/>
            <a:chExt cx="681050" cy="681094"/>
          </a:xfrm>
        </p:grpSpPr>
        <p:sp>
          <p:nvSpPr>
            <p:cNvPr id="2780" name="Google Shape;2780;p72"/>
            <p:cNvSpPr/>
            <p:nvPr/>
          </p:nvSpPr>
          <p:spPr>
            <a:xfrm>
              <a:off x="-1553421" y="3971003"/>
              <a:ext cx="681050" cy="619157"/>
            </a:xfrm>
            <a:custGeom>
              <a:rect b="b" l="l" r="r" t="t"/>
              <a:pathLst>
                <a:path extrusionOk="0" h="22478" w="24725">
                  <a:moveTo>
                    <a:pt x="12367" y="1"/>
                  </a:moveTo>
                  <a:cubicBezTo>
                    <a:pt x="5517" y="1"/>
                    <a:pt x="0" y="5518"/>
                    <a:pt x="0" y="12367"/>
                  </a:cubicBezTo>
                  <a:cubicBezTo>
                    <a:pt x="0" y="16552"/>
                    <a:pt x="2044" y="20230"/>
                    <a:pt x="5215" y="22477"/>
                  </a:cubicBezTo>
                  <a:lnTo>
                    <a:pt x="19412" y="22477"/>
                  </a:lnTo>
                  <a:cubicBezTo>
                    <a:pt x="22583" y="20230"/>
                    <a:pt x="24725" y="16552"/>
                    <a:pt x="24725" y="12367"/>
                  </a:cubicBezTo>
                  <a:cubicBezTo>
                    <a:pt x="24725" y="5518"/>
                    <a:pt x="19110" y="1"/>
                    <a:pt x="12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2"/>
            <p:cNvSpPr/>
            <p:nvPr/>
          </p:nvSpPr>
          <p:spPr>
            <a:xfrm>
              <a:off x="-1266365" y="3999155"/>
              <a:ext cx="106957" cy="104258"/>
            </a:xfrm>
            <a:custGeom>
              <a:rect b="b" l="l" r="r" t="t"/>
              <a:pathLst>
                <a:path extrusionOk="0" h="3785" w="3883">
                  <a:moveTo>
                    <a:pt x="0" y="1"/>
                  </a:moveTo>
                  <a:lnTo>
                    <a:pt x="0" y="3785"/>
                  </a:lnTo>
                  <a:lnTo>
                    <a:pt x="3883" y="3785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2"/>
            <p:cNvSpPr/>
            <p:nvPr/>
          </p:nvSpPr>
          <p:spPr>
            <a:xfrm>
              <a:off x="-1294517" y="3971003"/>
              <a:ext cx="160560" cy="53630"/>
            </a:xfrm>
            <a:custGeom>
              <a:rect b="b" l="l" r="r" t="t"/>
              <a:pathLst>
                <a:path extrusionOk="0" h="1947" w="5829">
                  <a:moveTo>
                    <a:pt x="1022" y="1"/>
                  </a:moveTo>
                  <a:cubicBezTo>
                    <a:pt x="516" y="1"/>
                    <a:pt x="1" y="410"/>
                    <a:pt x="1" y="1023"/>
                  </a:cubicBezTo>
                  <a:cubicBezTo>
                    <a:pt x="1" y="1537"/>
                    <a:pt x="516" y="1946"/>
                    <a:pt x="1022" y="1946"/>
                  </a:cubicBezTo>
                  <a:lnTo>
                    <a:pt x="4905" y="1946"/>
                  </a:lnTo>
                  <a:cubicBezTo>
                    <a:pt x="5420" y="1946"/>
                    <a:pt x="5828" y="1537"/>
                    <a:pt x="5828" y="1023"/>
                  </a:cubicBezTo>
                  <a:cubicBezTo>
                    <a:pt x="5828" y="410"/>
                    <a:pt x="5420" y="1"/>
                    <a:pt x="4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2"/>
            <p:cNvSpPr/>
            <p:nvPr/>
          </p:nvSpPr>
          <p:spPr>
            <a:xfrm>
              <a:off x="-1294517" y="3971003"/>
              <a:ext cx="81754" cy="53630"/>
            </a:xfrm>
            <a:custGeom>
              <a:rect b="b" l="l" r="r" t="t"/>
              <a:pathLst>
                <a:path extrusionOk="0" h="1947" w="2968">
                  <a:moveTo>
                    <a:pt x="1022" y="1"/>
                  </a:moveTo>
                  <a:cubicBezTo>
                    <a:pt x="516" y="1"/>
                    <a:pt x="1" y="410"/>
                    <a:pt x="1" y="1023"/>
                  </a:cubicBezTo>
                  <a:cubicBezTo>
                    <a:pt x="1" y="1537"/>
                    <a:pt x="516" y="1946"/>
                    <a:pt x="1022" y="1946"/>
                  </a:cubicBezTo>
                  <a:lnTo>
                    <a:pt x="2968" y="1946"/>
                  </a:lnTo>
                  <a:cubicBezTo>
                    <a:pt x="2355" y="1946"/>
                    <a:pt x="1946" y="1537"/>
                    <a:pt x="1946" y="1023"/>
                  </a:cubicBezTo>
                  <a:cubicBezTo>
                    <a:pt x="1946" y="410"/>
                    <a:pt x="2355" y="1"/>
                    <a:pt x="2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2"/>
            <p:cNvSpPr/>
            <p:nvPr/>
          </p:nvSpPr>
          <p:spPr>
            <a:xfrm>
              <a:off x="-1347873" y="4156744"/>
              <a:ext cx="267269" cy="106985"/>
            </a:xfrm>
            <a:custGeom>
              <a:rect b="b" l="l" r="r" t="t"/>
              <a:pathLst>
                <a:path extrusionOk="0" h="3884" w="9703">
                  <a:moveTo>
                    <a:pt x="1" y="1"/>
                  </a:moveTo>
                  <a:lnTo>
                    <a:pt x="1" y="3883"/>
                  </a:lnTo>
                  <a:lnTo>
                    <a:pt x="9703" y="3883"/>
                  </a:lnTo>
                  <a:lnTo>
                    <a:pt x="9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2"/>
            <p:cNvSpPr/>
            <p:nvPr/>
          </p:nvSpPr>
          <p:spPr>
            <a:xfrm>
              <a:off x="-1347873" y="4156744"/>
              <a:ext cx="135108" cy="106985"/>
            </a:xfrm>
            <a:custGeom>
              <a:rect b="b" l="l" r="r" t="t"/>
              <a:pathLst>
                <a:path extrusionOk="0" h="3884" w="4905">
                  <a:moveTo>
                    <a:pt x="1" y="1"/>
                  </a:moveTo>
                  <a:lnTo>
                    <a:pt x="1" y="3883"/>
                  </a:lnTo>
                  <a:lnTo>
                    <a:pt x="4905" y="3883"/>
                  </a:lnTo>
                  <a:lnTo>
                    <a:pt x="4905" y="2968"/>
                  </a:lnTo>
                  <a:cubicBezTo>
                    <a:pt x="4292" y="2968"/>
                    <a:pt x="3883" y="2453"/>
                    <a:pt x="3883" y="1946"/>
                  </a:cubicBezTo>
                  <a:cubicBezTo>
                    <a:pt x="3883" y="1431"/>
                    <a:pt x="4292" y="1023"/>
                    <a:pt x="4905" y="1023"/>
                  </a:cubicBezTo>
                  <a:lnTo>
                    <a:pt x="4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2"/>
            <p:cNvSpPr/>
            <p:nvPr/>
          </p:nvSpPr>
          <p:spPr>
            <a:xfrm>
              <a:off x="-1373298" y="4055431"/>
              <a:ext cx="318145" cy="129489"/>
            </a:xfrm>
            <a:custGeom>
              <a:rect b="b" l="l" r="r" t="t"/>
              <a:pathLst>
                <a:path extrusionOk="0" h="4701" w="11550">
                  <a:moveTo>
                    <a:pt x="5811" y="1"/>
                  </a:moveTo>
                  <a:cubicBezTo>
                    <a:pt x="4113" y="1"/>
                    <a:pt x="2403" y="205"/>
                    <a:pt x="719" y="614"/>
                  </a:cubicBezTo>
                  <a:cubicBezTo>
                    <a:pt x="311" y="720"/>
                    <a:pt x="0" y="1129"/>
                    <a:pt x="0" y="1537"/>
                  </a:cubicBezTo>
                  <a:lnTo>
                    <a:pt x="0" y="3679"/>
                  </a:lnTo>
                  <a:cubicBezTo>
                    <a:pt x="0" y="4194"/>
                    <a:pt x="409" y="4701"/>
                    <a:pt x="924" y="4701"/>
                  </a:cubicBezTo>
                  <a:lnTo>
                    <a:pt x="10626" y="4701"/>
                  </a:lnTo>
                  <a:cubicBezTo>
                    <a:pt x="11140" y="4701"/>
                    <a:pt x="11549" y="4194"/>
                    <a:pt x="11549" y="3679"/>
                  </a:cubicBezTo>
                  <a:lnTo>
                    <a:pt x="11549" y="1537"/>
                  </a:lnTo>
                  <a:cubicBezTo>
                    <a:pt x="11549" y="1129"/>
                    <a:pt x="11239" y="720"/>
                    <a:pt x="10830" y="614"/>
                  </a:cubicBezTo>
                  <a:cubicBezTo>
                    <a:pt x="9195" y="205"/>
                    <a:pt x="7509" y="1"/>
                    <a:pt x="5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2"/>
            <p:cNvSpPr/>
            <p:nvPr/>
          </p:nvSpPr>
          <p:spPr>
            <a:xfrm>
              <a:off x="-1373298" y="4058378"/>
              <a:ext cx="92992" cy="126542"/>
            </a:xfrm>
            <a:custGeom>
              <a:rect b="b" l="l" r="r" t="t"/>
              <a:pathLst>
                <a:path extrusionOk="0" h="4594" w="3376">
                  <a:moveTo>
                    <a:pt x="3269" y="0"/>
                  </a:moveTo>
                  <a:cubicBezTo>
                    <a:pt x="2452" y="98"/>
                    <a:pt x="1537" y="303"/>
                    <a:pt x="719" y="507"/>
                  </a:cubicBezTo>
                  <a:cubicBezTo>
                    <a:pt x="311" y="613"/>
                    <a:pt x="0" y="1022"/>
                    <a:pt x="0" y="1430"/>
                  </a:cubicBezTo>
                  <a:lnTo>
                    <a:pt x="0" y="3572"/>
                  </a:lnTo>
                  <a:cubicBezTo>
                    <a:pt x="0" y="4087"/>
                    <a:pt x="409" y="4594"/>
                    <a:pt x="924" y="4594"/>
                  </a:cubicBezTo>
                  <a:lnTo>
                    <a:pt x="3376" y="4594"/>
                  </a:lnTo>
                  <a:cubicBezTo>
                    <a:pt x="2861" y="4594"/>
                    <a:pt x="2452" y="4087"/>
                    <a:pt x="2452" y="3572"/>
                  </a:cubicBezTo>
                  <a:lnTo>
                    <a:pt x="2452" y="1022"/>
                  </a:lnTo>
                  <a:cubicBezTo>
                    <a:pt x="2452" y="613"/>
                    <a:pt x="2763" y="204"/>
                    <a:pt x="3171" y="98"/>
                  </a:cubicBezTo>
                  <a:cubicBezTo>
                    <a:pt x="3171" y="98"/>
                    <a:pt x="3269" y="98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2"/>
            <p:cNvSpPr/>
            <p:nvPr/>
          </p:nvSpPr>
          <p:spPr>
            <a:xfrm>
              <a:off x="-1378945" y="4367938"/>
              <a:ext cx="332110" cy="239118"/>
            </a:xfrm>
            <a:custGeom>
              <a:rect b="b" l="l" r="r" t="t"/>
              <a:pathLst>
                <a:path extrusionOk="0" h="8681" w="12057">
                  <a:moveTo>
                    <a:pt x="1" y="0"/>
                  </a:moveTo>
                  <a:lnTo>
                    <a:pt x="1" y="2044"/>
                  </a:lnTo>
                  <a:cubicBezTo>
                    <a:pt x="516" y="2657"/>
                    <a:pt x="924" y="3474"/>
                    <a:pt x="924" y="4389"/>
                  </a:cubicBezTo>
                  <a:cubicBezTo>
                    <a:pt x="924" y="5313"/>
                    <a:pt x="516" y="6130"/>
                    <a:pt x="1" y="6743"/>
                  </a:cubicBezTo>
                  <a:lnTo>
                    <a:pt x="1" y="8680"/>
                  </a:lnTo>
                  <a:lnTo>
                    <a:pt x="12057" y="8680"/>
                  </a:lnTo>
                  <a:lnTo>
                    <a:pt x="12057" y="6743"/>
                  </a:lnTo>
                  <a:cubicBezTo>
                    <a:pt x="11444" y="6130"/>
                    <a:pt x="11035" y="5313"/>
                    <a:pt x="11035" y="4389"/>
                  </a:cubicBezTo>
                  <a:cubicBezTo>
                    <a:pt x="11035" y="3474"/>
                    <a:pt x="11444" y="2657"/>
                    <a:pt x="12057" y="2044"/>
                  </a:cubicBezTo>
                  <a:lnTo>
                    <a:pt x="120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2"/>
            <p:cNvSpPr/>
            <p:nvPr/>
          </p:nvSpPr>
          <p:spPr>
            <a:xfrm>
              <a:off x="-1418336" y="4238473"/>
              <a:ext cx="410889" cy="185763"/>
            </a:xfrm>
            <a:custGeom>
              <a:rect b="b" l="l" r="r" t="t"/>
              <a:pathLst>
                <a:path extrusionOk="0" h="6744" w="14917">
                  <a:moveTo>
                    <a:pt x="1431" y="1"/>
                  </a:moveTo>
                  <a:cubicBezTo>
                    <a:pt x="924" y="1"/>
                    <a:pt x="613" y="205"/>
                    <a:pt x="515" y="614"/>
                  </a:cubicBezTo>
                  <a:cubicBezTo>
                    <a:pt x="0" y="2453"/>
                    <a:pt x="0" y="4292"/>
                    <a:pt x="515" y="6024"/>
                  </a:cubicBezTo>
                  <a:cubicBezTo>
                    <a:pt x="613" y="6433"/>
                    <a:pt x="924" y="6744"/>
                    <a:pt x="1431" y="6744"/>
                  </a:cubicBezTo>
                  <a:lnTo>
                    <a:pt x="13487" y="6744"/>
                  </a:lnTo>
                  <a:cubicBezTo>
                    <a:pt x="13895" y="6744"/>
                    <a:pt x="14304" y="6433"/>
                    <a:pt x="14410" y="6024"/>
                  </a:cubicBezTo>
                  <a:cubicBezTo>
                    <a:pt x="14917" y="4292"/>
                    <a:pt x="14917" y="2453"/>
                    <a:pt x="14410" y="614"/>
                  </a:cubicBezTo>
                  <a:cubicBezTo>
                    <a:pt x="14304" y="205"/>
                    <a:pt x="13895" y="1"/>
                    <a:pt x="13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2"/>
            <p:cNvSpPr/>
            <p:nvPr/>
          </p:nvSpPr>
          <p:spPr>
            <a:xfrm>
              <a:off x="-1418336" y="4238473"/>
              <a:ext cx="143675" cy="185763"/>
            </a:xfrm>
            <a:custGeom>
              <a:rect b="b" l="l" r="r" t="t"/>
              <a:pathLst>
                <a:path extrusionOk="0" h="6744" w="5216">
                  <a:moveTo>
                    <a:pt x="1431" y="1"/>
                  </a:moveTo>
                  <a:cubicBezTo>
                    <a:pt x="924" y="1"/>
                    <a:pt x="613" y="205"/>
                    <a:pt x="515" y="614"/>
                  </a:cubicBezTo>
                  <a:cubicBezTo>
                    <a:pt x="0" y="2453"/>
                    <a:pt x="0" y="4292"/>
                    <a:pt x="515" y="6024"/>
                  </a:cubicBezTo>
                  <a:cubicBezTo>
                    <a:pt x="613" y="6433"/>
                    <a:pt x="924" y="6744"/>
                    <a:pt x="1431" y="6744"/>
                  </a:cubicBezTo>
                  <a:lnTo>
                    <a:pt x="5215" y="6744"/>
                  </a:lnTo>
                  <a:cubicBezTo>
                    <a:pt x="4806" y="6744"/>
                    <a:pt x="4496" y="6433"/>
                    <a:pt x="4291" y="6024"/>
                  </a:cubicBezTo>
                  <a:cubicBezTo>
                    <a:pt x="3785" y="4292"/>
                    <a:pt x="3785" y="2453"/>
                    <a:pt x="4291" y="614"/>
                  </a:cubicBezTo>
                  <a:cubicBezTo>
                    <a:pt x="4496" y="205"/>
                    <a:pt x="4806" y="1"/>
                    <a:pt x="5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2"/>
            <p:cNvSpPr/>
            <p:nvPr/>
          </p:nvSpPr>
          <p:spPr>
            <a:xfrm>
              <a:off x="-1409769" y="4553679"/>
              <a:ext cx="391084" cy="98418"/>
            </a:xfrm>
            <a:custGeom>
              <a:rect b="b" l="l" r="r" t="t"/>
              <a:pathLst>
                <a:path extrusionOk="0" h="3573" w="14198">
                  <a:moveTo>
                    <a:pt x="1120" y="0"/>
                  </a:moveTo>
                  <a:cubicBezTo>
                    <a:pt x="613" y="0"/>
                    <a:pt x="302" y="303"/>
                    <a:pt x="204" y="711"/>
                  </a:cubicBezTo>
                  <a:cubicBezTo>
                    <a:pt x="98" y="916"/>
                    <a:pt x="0" y="1120"/>
                    <a:pt x="0" y="1324"/>
                  </a:cubicBezTo>
                  <a:cubicBezTo>
                    <a:pt x="2043" y="2755"/>
                    <a:pt x="4495" y="3572"/>
                    <a:pt x="7152" y="3572"/>
                  </a:cubicBezTo>
                  <a:cubicBezTo>
                    <a:pt x="9808" y="3572"/>
                    <a:pt x="12260" y="2755"/>
                    <a:pt x="14197" y="1324"/>
                  </a:cubicBezTo>
                  <a:cubicBezTo>
                    <a:pt x="14197" y="1120"/>
                    <a:pt x="14099" y="916"/>
                    <a:pt x="14099" y="711"/>
                  </a:cubicBezTo>
                  <a:cubicBezTo>
                    <a:pt x="13993" y="303"/>
                    <a:pt x="13584" y="0"/>
                    <a:pt x="13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2"/>
            <p:cNvSpPr/>
            <p:nvPr/>
          </p:nvSpPr>
          <p:spPr>
            <a:xfrm>
              <a:off x="-1409769" y="4553679"/>
              <a:ext cx="135108" cy="84453"/>
            </a:xfrm>
            <a:custGeom>
              <a:rect b="b" l="l" r="r" t="t"/>
              <a:pathLst>
                <a:path extrusionOk="0" h="3066" w="4905">
                  <a:moveTo>
                    <a:pt x="1120" y="0"/>
                  </a:moveTo>
                  <a:cubicBezTo>
                    <a:pt x="613" y="0"/>
                    <a:pt x="302" y="303"/>
                    <a:pt x="204" y="711"/>
                  </a:cubicBezTo>
                  <a:cubicBezTo>
                    <a:pt x="98" y="916"/>
                    <a:pt x="0" y="1120"/>
                    <a:pt x="0" y="1324"/>
                  </a:cubicBezTo>
                  <a:cubicBezTo>
                    <a:pt x="1120" y="2044"/>
                    <a:pt x="2346" y="2657"/>
                    <a:pt x="3678" y="3065"/>
                  </a:cubicBezTo>
                  <a:cubicBezTo>
                    <a:pt x="3678" y="2248"/>
                    <a:pt x="3776" y="1431"/>
                    <a:pt x="3980" y="711"/>
                  </a:cubicBezTo>
                  <a:cubicBezTo>
                    <a:pt x="4185" y="303"/>
                    <a:pt x="4495" y="0"/>
                    <a:pt x="4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2"/>
            <p:cNvSpPr/>
            <p:nvPr/>
          </p:nvSpPr>
          <p:spPr>
            <a:xfrm>
              <a:off x="-1398530" y="4469251"/>
              <a:ext cx="371499" cy="39417"/>
            </a:xfrm>
            <a:custGeom>
              <a:rect b="b" l="l" r="r" t="t"/>
              <a:pathLst>
                <a:path extrusionOk="0" h="1431" w="13487">
                  <a:moveTo>
                    <a:pt x="712" y="0"/>
                  </a:moveTo>
                  <a:cubicBezTo>
                    <a:pt x="303" y="0"/>
                    <a:pt x="1" y="303"/>
                    <a:pt x="1" y="711"/>
                  </a:cubicBezTo>
                  <a:cubicBezTo>
                    <a:pt x="1" y="1120"/>
                    <a:pt x="303" y="1431"/>
                    <a:pt x="712" y="1431"/>
                  </a:cubicBezTo>
                  <a:lnTo>
                    <a:pt x="12768" y="1431"/>
                  </a:lnTo>
                  <a:cubicBezTo>
                    <a:pt x="13176" y="1431"/>
                    <a:pt x="13487" y="1120"/>
                    <a:pt x="13487" y="711"/>
                  </a:cubicBezTo>
                  <a:cubicBezTo>
                    <a:pt x="13487" y="303"/>
                    <a:pt x="13176" y="0"/>
                    <a:pt x="1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2"/>
            <p:cNvSpPr/>
            <p:nvPr/>
          </p:nvSpPr>
          <p:spPr>
            <a:xfrm>
              <a:off x="-1446488" y="4311662"/>
              <a:ext cx="464491" cy="39417"/>
            </a:xfrm>
            <a:custGeom>
              <a:rect b="b" l="l" r="r" t="t"/>
              <a:pathLst>
                <a:path extrusionOk="0" h="1431" w="16863">
                  <a:moveTo>
                    <a:pt x="720" y="0"/>
                  </a:moveTo>
                  <a:cubicBezTo>
                    <a:pt x="311" y="0"/>
                    <a:pt x="1" y="302"/>
                    <a:pt x="1" y="711"/>
                  </a:cubicBezTo>
                  <a:cubicBezTo>
                    <a:pt x="1" y="1120"/>
                    <a:pt x="311" y="1430"/>
                    <a:pt x="720" y="1430"/>
                  </a:cubicBezTo>
                  <a:lnTo>
                    <a:pt x="16143" y="1430"/>
                  </a:lnTo>
                  <a:cubicBezTo>
                    <a:pt x="16552" y="1430"/>
                    <a:pt x="16862" y="1120"/>
                    <a:pt x="16862" y="711"/>
                  </a:cubicBezTo>
                  <a:cubicBezTo>
                    <a:pt x="16862" y="302"/>
                    <a:pt x="16552" y="0"/>
                    <a:pt x="16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2"/>
            <p:cNvSpPr/>
            <p:nvPr/>
          </p:nvSpPr>
          <p:spPr>
            <a:xfrm>
              <a:off x="-1446488" y="4311662"/>
              <a:ext cx="115524" cy="39417"/>
            </a:xfrm>
            <a:custGeom>
              <a:rect b="b" l="l" r="r" t="t"/>
              <a:pathLst>
                <a:path extrusionOk="0" h="1431" w="4194">
                  <a:moveTo>
                    <a:pt x="720" y="0"/>
                  </a:moveTo>
                  <a:cubicBezTo>
                    <a:pt x="311" y="0"/>
                    <a:pt x="1" y="302"/>
                    <a:pt x="1" y="711"/>
                  </a:cubicBezTo>
                  <a:cubicBezTo>
                    <a:pt x="1" y="1120"/>
                    <a:pt x="311" y="1430"/>
                    <a:pt x="720" y="1430"/>
                  </a:cubicBezTo>
                  <a:lnTo>
                    <a:pt x="4194" y="1430"/>
                  </a:lnTo>
                  <a:cubicBezTo>
                    <a:pt x="3785" y="1430"/>
                    <a:pt x="3474" y="1120"/>
                    <a:pt x="3474" y="711"/>
                  </a:cubicBezTo>
                  <a:cubicBezTo>
                    <a:pt x="3474" y="302"/>
                    <a:pt x="3785" y="0"/>
                    <a:pt x="4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2"/>
            <p:cNvSpPr/>
            <p:nvPr/>
          </p:nvSpPr>
          <p:spPr>
            <a:xfrm>
              <a:off x="-1398530" y="4469251"/>
              <a:ext cx="115303" cy="39417"/>
            </a:xfrm>
            <a:custGeom>
              <a:rect b="b" l="l" r="r" t="t"/>
              <a:pathLst>
                <a:path extrusionOk="0" h="1431" w="4186">
                  <a:moveTo>
                    <a:pt x="712" y="0"/>
                  </a:moveTo>
                  <a:cubicBezTo>
                    <a:pt x="303" y="0"/>
                    <a:pt x="1" y="303"/>
                    <a:pt x="1" y="711"/>
                  </a:cubicBezTo>
                  <a:cubicBezTo>
                    <a:pt x="1" y="1120"/>
                    <a:pt x="303" y="1431"/>
                    <a:pt x="712" y="1431"/>
                  </a:cubicBezTo>
                  <a:lnTo>
                    <a:pt x="4185" y="1431"/>
                  </a:lnTo>
                  <a:cubicBezTo>
                    <a:pt x="3777" y="1431"/>
                    <a:pt x="3474" y="1120"/>
                    <a:pt x="3474" y="711"/>
                  </a:cubicBezTo>
                  <a:cubicBezTo>
                    <a:pt x="3474" y="303"/>
                    <a:pt x="3777" y="0"/>
                    <a:pt x="4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2"/>
            <p:cNvSpPr/>
            <p:nvPr/>
          </p:nvSpPr>
          <p:spPr>
            <a:xfrm>
              <a:off x="-1266365" y="4055431"/>
              <a:ext cx="33798" cy="129489"/>
            </a:xfrm>
            <a:custGeom>
              <a:rect b="b" l="l" r="r" t="t"/>
              <a:pathLst>
                <a:path extrusionOk="0" h="4701" w="1227">
                  <a:moveTo>
                    <a:pt x="1226" y="1"/>
                  </a:moveTo>
                  <a:cubicBezTo>
                    <a:pt x="818" y="1"/>
                    <a:pt x="409" y="1"/>
                    <a:pt x="0" y="107"/>
                  </a:cubicBezTo>
                  <a:lnTo>
                    <a:pt x="0" y="4701"/>
                  </a:lnTo>
                  <a:lnTo>
                    <a:pt x="1226" y="470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2"/>
            <p:cNvSpPr/>
            <p:nvPr/>
          </p:nvSpPr>
          <p:spPr>
            <a:xfrm>
              <a:off x="-1195902" y="4055431"/>
              <a:ext cx="36497" cy="129489"/>
            </a:xfrm>
            <a:custGeom>
              <a:rect b="b" l="l" r="r" t="t"/>
              <a:pathLst>
                <a:path extrusionOk="0" h="4701" w="1325">
                  <a:moveTo>
                    <a:pt x="1" y="1"/>
                  </a:moveTo>
                  <a:lnTo>
                    <a:pt x="1" y="4701"/>
                  </a:lnTo>
                  <a:lnTo>
                    <a:pt x="1325" y="4701"/>
                  </a:lnTo>
                  <a:lnTo>
                    <a:pt x="1325" y="107"/>
                  </a:lnTo>
                  <a:cubicBezTo>
                    <a:pt x="818" y="1"/>
                    <a:pt x="40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2"/>
            <p:cNvSpPr/>
            <p:nvPr/>
          </p:nvSpPr>
          <p:spPr>
            <a:xfrm>
              <a:off x="-1125660" y="4061078"/>
              <a:ext cx="36745" cy="123842"/>
            </a:xfrm>
            <a:custGeom>
              <a:rect b="b" l="l" r="r" t="t"/>
              <a:pathLst>
                <a:path extrusionOk="0" h="4496" w="1334">
                  <a:moveTo>
                    <a:pt x="1" y="0"/>
                  </a:moveTo>
                  <a:lnTo>
                    <a:pt x="1" y="4496"/>
                  </a:lnTo>
                  <a:lnTo>
                    <a:pt x="1333" y="4496"/>
                  </a:lnTo>
                  <a:lnTo>
                    <a:pt x="1333" y="311"/>
                  </a:lnTo>
                  <a:cubicBezTo>
                    <a:pt x="924" y="205"/>
                    <a:pt x="410" y="10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0" name="Google Shape;2800;p72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2801" name="Google Shape;2801;p72"/>
          <p:cNvSpPr txBox="1"/>
          <p:nvPr/>
        </p:nvSpPr>
        <p:spPr>
          <a:xfrm>
            <a:off x="732500" y="3405170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Different Models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802" name="Google Shape;2802;p72"/>
          <p:cNvSpPr txBox="1"/>
          <p:nvPr/>
        </p:nvSpPr>
        <p:spPr>
          <a:xfrm>
            <a:off x="732500" y="3644199"/>
            <a:ext cx="222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Explore SVM, Gradient Boosting and Deep Learning Models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03" name="Google Shape;2803;p72"/>
          <p:cNvSpPr txBox="1"/>
          <p:nvPr/>
        </p:nvSpPr>
        <p:spPr>
          <a:xfrm>
            <a:off x="6194700" y="3418820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Update Stop Words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804" name="Google Shape;2804;p72"/>
          <p:cNvSpPr txBox="1"/>
          <p:nvPr/>
        </p:nvSpPr>
        <p:spPr>
          <a:xfrm>
            <a:off x="6194700" y="3644199"/>
            <a:ext cx="2226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Input less meaningful words into stop words list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05" name="Google Shape;2805;p72"/>
          <p:cNvSpPr txBox="1"/>
          <p:nvPr/>
        </p:nvSpPr>
        <p:spPr>
          <a:xfrm>
            <a:off x="6194700" y="19647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Sentiment Analysis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806" name="Google Shape;2806;p72"/>
          <p:cNvSpPr txBox="1"/>
          <p:nvPr/>
        </p:nvSpPr>
        <p:spPr>
          <a:xfrm>
            <a:off x="6194700" y="2195024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On </a:t>
            </a:r>
            <a:r>
              <a:rPr b="1" i="1"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Comments</a:t>
            </a: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 section on subreddit posts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07" name="Google Shape;2807;p72"/>
          <p:cNvSpPr txBox="1"/>
          <p:nvPr/>
        </p:nvSpPr>
        <p:spPr>
          <a:xfrm>
            <a:off x="732500" y="19647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More Data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808" name="Google Shape;2808;p72"/>
          <p:cNvSpPr txBox="1"/>
          <p:nvPr/>
        </p:nvSpPr>
        <p:spPr>
          <a:xfrm>
            <a:off x="732500" y="2195024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Get data from </a:t>
            </a:r>
            <a:r>
              <a:rPr b="1" i="1"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Hot </a:t>
            </a: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and </a:t>
            </a:r>
            <a:r>
              <a:rPr b="1" i="1"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Top </a:t>
            </a: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Sections of subreddit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46"/>
          <p:cNvSpPr txBox="1"/>
          <p:nvPr>
            <p:ph idx="2" type="body"/>
          </p:nvPr>
        </p:nvSpPr>
        <p:spPr>
          <a:xfrm>
            <a:off x="5011250" y="1177975"/>
            <a:ext cx="35916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pandemic has taken a toll on the mental well-being of Singaporeans and has driven a demand for </a:t>
            </a:r>
            <a:r>
              <a:rPr lang="en"/>
              <a:t>meditation/yoga apps or classes.</a:t>
            </a:r>
            <a:endParaRPr/>
          </a:p>
        </p:txBody>
      </p:sp>
      <p:sp>
        <p:nvSpPr>
          <p:cNvPr id="1314" name="Google Shape;1314;p46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315" name="Google Shape;1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00" y="1155005"/>
            <a:ext cx="4208349" cy="11660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6" name="Google Shape;1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01" y="2483425"/>
            <a:ext cx="2730400" cy="1523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7" name="Google Shape;1317;p46"/>
          <p:cNvSpPr/>
          <p:nvPr/>
        </p:nvSpPr>
        <p:spPr>
          <a:xfrm>
            <a:off x="644694" y="3096040"/>
            <a:ext cx="1119300" cy="85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525" y="2433850"/>
            <a:ext cx="2644950" cy="264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9" name="Google Shape;131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401" y="4169075"/>
            <a:ext cx="2730400" cy="5386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320" name="Google Shape;1320;p46"/>
          <p:cNvCxnSpPr/>
          <p:nvPr/>
        </p:nvCxnSpPr>
        <p:spPr>
          <a:xfrm>
            <a:off x="3499850" y="2274200"/>
            <a:ext cx="666000" cy="7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46"/>
          <p:cNvSpPr txBox="1"/>
          <p:nvPr>
            <p:ph idx="2" type="body"/>
          </p:nvPr>
        </p:nvSpPr>
        <p:spPr>
          <a:xfrm>
            <a:off x="6098825" y="2357650"/>
            <a:ext cx="2792400" cy="25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Opportunity for customer base expansion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 to tailor advertisements to promote yoga as a coping strategy / self-care tool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73"/>
          <p:cNvSpPr txBox="1"/>
          <p:nvPr>
            <p:ph idx="4294967295" type="ctrTitle"/>
          </p:nvPr>
        </p:nvSpPr>
        <p:spPr>
          <a:xfrm flipH="1">
            <a:off x="720000" y="2074813"/>
            <a:ext cx="38520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</a:rPr>
              <a:t>Thanks</a:t>
            </a:r>
            <a:endParaRPr sz="7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73"/>
          <p:cNvSpPr txBox="1"/>
          <p:nvPr>
            <p:ph idx="4294967295" type="subTitle"/>
          </p:nvPr>
        </p:nvSpPr>
        <p:spPr>
          <a:xfrm flipH="1">
            <a:off x="720000" y="1487875"/>
            <a:ext cx="313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2815" name="Google Shape;2815;p73"/>
          <p:cNvGrpSpPr/>
          <p:nvPr/>
        </p:nvGrpSpPr>
        <p:grpSpPr>
          <a:xfrm>
            <a:off x="4572230" y="965358"/>
            <a:ext cx="3851955" cy="3208620"/>
            <a:chOff x="5946223" y="107966"/>
            <a:chExt cx="2849290" cy="2373415"/>
          </a:xfrm>
        </p:grpSpPr>
        <p:sp>
          <p:nvSpPr>
            <p:cNvPr id="2816" name="Google Shape;2816;p73"/>
            <p:cNvSpPr/>
            <p:nvPr/>
          </p:nvSpPr>
          <p:spPr>
            <a:xfrm>
              <a:off x="7067933" y="107966"/>
              <a:ext cx="1590615" cy="2042116"/>
            </a:xfrm>
            <a:custGeom>
              <a:rect b="b" l="l" r="r" t="t"/>
              <a:pathLst>
                <a:path extrusionOk="0" h="12316" w="9593">
                  <a:moveTo>
                    <a:pt x="0" y="1"/>
                  </a:moveTo>
                  <a:lnTo>
                    <a:pt x="0" y="12316"/>
                  </a:lnTo>
                  <a:lnTo>
                    <a:pt x="9592" y="12316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3"/>
            <p:cNvSpPr/>
            <p:nvPr/>
          </p:nvSpPr>
          <p:spPr>
            <a:xfrm>
              <a:off x="7116350" y="172633"/>
              <a:ext cx="1477533" cy="1929034"/>
            </a:xfrm>
            <a:custGeom>
              <a:rect b="b" l="l" r="r" t="t"/>
              <a:pathLst>
                <a:path extrusionOk="0" h="11634" w="8911">
                  <a:moveTo>
                    <a:pt x="0" y="0"/>
                  </a:moveTo>
                  <a:lnTo>
                    <a:pt x="0" y="11634"/>
                  </a:lnTo>
                  <a:lnTo>
                    <a:pt x="8911" y="11634"/>
                  </a:lnTo>
                  <a:lnTo>
                    <a:pt x="89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3"/>
            <p:cNvSpPr/>
            <p:nvPr/>
          </p:nvSpPr>
          <p:spPr>
            <a:xfrm>
              <a:off x="7156974" y="204966"/>
              <a:ext cx="1436909" cy="1896701"/>
            </a:xfrm>
            <a:custGeom>
              <a:rect b="b" l="l" r="r" t="t"/>
              <a:pathLst>
                <a:path extrusionOk="0" h="11439" w="8666">
                  <a:moveTo>
                    <a:pt x="0" y="0"/>
                  </a:moveTo>
                  <a:lnTo>
                    <a:pt x="0" y="11439"/>
                  </a:lnTo>
                  <a:lnTo>
                    <a:pt x="8666" y="11439"/>
                  </a:lnTo>
                  <a:lnTo>
                    <a:pt x="8666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3"/>
            <p:cNvSpPr/>
            <p:nvPr/>
          </p:nvSpPr>
          <p:spPr>
            <a:xfrm>
              <a:off x="7116350" y="172633"/>
              <a:ext cx="387498" cy="226165"/>
            </a:xfrm>
            <a:custGeom>
              <a:rect b="b" l="l" r="r" t="t"/>
              <a:pathLst>
                <a:path extrusionOk="0" h="1364" w="2337">
                  <a:moveTo>
                    <a:pt x="0" y="0"/>
                  </a:moveTo>
                  <a:lnTo>
                    <a:pt x="0" y="1364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3"/>
            <p:cNvSpPr/>
            <p:nvPr/>
          </p:nvSpPr>
          <p:spPr>
            <a:xfrm>
              <a:off x="7116350" y="390176"/>
              <a:ext cx="1477533" cy="1041784"/>
            </a:xfrm>
            <a:custGeom>
              <a:rect b="b" l="l" r="r" t="t"/>
              <a:pathLst>
                <a:path extrusionOk="0" h="6283" w="8911">
                  <a:moveTo>
                    <a:pt x="8911" y="1"/>
                  </a:moveTo>
                  <a:lnTo>
                    <a:pt x="0" y="5212"/>
                  </a:lnTo>
                  <a:lnTo>
                    <a:pt x="0" y="6283"/>
                  </a:lnTo>
                  <a:lnTo>
                    <a:pt x="8911" y="1072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3"/>
            <p:cNvSpPr/>
            <p:nvPr/>
          </p:nvSpPr>
          <p:spPr>
            <a:xfrm>
              <a:off x="7778267" y="1625632"/>
              <a:ext cx="815619" cy="476041"/>
            </a:xfrm>
            <a:custGeom>
              <a:rect b="b" l="l" r="r" t="t"/>
              <a:pathLst>
                <a:path extrusionOk="0" h="2871" w="4919">
                  <a:moveTo>
                    <a:pt x="4919" y="0"/>
                  </a:moveTo>
                  <a:lnTo>
                    <a:pt x="0" y="2871"/>
                  </a:lnTo>
                  <a:lnTo>
                    <a:pt x="974" y="2871"/>
                  </a:lnTo>
                  <a:lnTo>
                    <a:pt x="4919" y="534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3"/>
            <p:cNvSpPr/>
            <p:nvPr/>
          </p:nvSpPr>
          <p:spPr>
            <a:xfrm>
              <a:off x="8084851" y="1803216"/>
              <a:ext cx="509037" cy="298458"/>
            </a:xfrm>
            <a:custGeom>
              <a:rect b="b" l="l" r="r" t="t"/>
              <a:pathLst>
                <a:path extrusionOk="0" h="1800" w="3070">
                  <a:moveTo>
                    <a:pt x="3070" y="0"/>
                  </a:moveTo>
                  <a:lnTo>
                    <a:pt x="1" y="1800"/>
                  </a:lnTo>
                  <a:lnTo>
                    <a:pt x="3070" y="1800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3"/>
            <p:cNvSpPr/>
            <p:nvPr/>
          </p:nvSpPr>
          <p:spPr>
            <a:xfrm>
              <a:off x="7116350" y="172633"/>
              <a:ext cx="783452" cy="452164"/>
            </a:xfrm>
            <a:custGeom>
              <a:rect b="b" l="l" r="r" t="t"/>
              <a:pathLst>
                <a:path extrusionOk="0" h="2727" w="4725">
                  <a:moveTo>
                    <a:pt x="3945" y="0"/>
                  </a:moveTo>
                  <a:lnTo>
                    <a:pt x="0" y="2287"/>
                  </a:lnTo>
                  <a:lnTo>
                    <a:pt x="0" y="2727"/>
                  </a:lnTo>
                  <a:lnTo>
                    <a:pt x="4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3"/>
            <p:cNvSpPr/>
            <p:nvPr/>
          </p:nvSpPr>
          <p:spPr>
            <a:xfrm>
              <a:off x="7810434" y="164176"/>
              <a:ext cx="48582" cy="1945946"/>
            </a:xfrm>
            <a:custGeom>
              <a:rect b="b" l="l" r="r" t="t"/>
              <a:pathLst>
                <a:path extrusionOk="0" h="11736" w="293">
                  <a:moveTo>
                    <a:pt x="1" y="1"/>
                  </a:moveTo>
                  <a:lnTo>
                    <a:pt x="1" y="11735"/>
                  </a:lnTo>
                  <a:lnTo>
                    <a:pt x="293" y="1173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3"/>
            <p:cNvSpPr/>
            <p:nvPr/>
          </p:nvSpPr>
          <p:spPr>
            <a:xfrm>
              <a:off x="7084017" y="374093"/>
              <a:ext cx="1542199" cy="40789"/>
            </a:xfrm>
            <a:custGeom>
              <a:rect b="b" l="l" r="r" t="t"/>
              <a:pathLst>
                <a:path extrusionOk="0" h="246" w="9301">
                  <a:moveTo>
                    <a:pt x="0" y="1"/>
                  </a:moveTo>
                  <a:lnTo>
                    <a:pt x="0" y="246"/>
                  </a:lnTo>
                  <a:lnTo>
                    <a:pt x="9301" y="246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3"/>
            <p:cNvSpPr/>
            <p:nvPr/>
          </p:nvSpPr>
          <p:spPr>
            <a:xfrm>
              <a:off x="8012557" y="567760"/>
              <a:ext cx="710496" cy="1243243"/>
            </a:xfrm>
            <a:custGeom>
              <a:rect b="b" l="l" r="r" t="t"/>
              <a:pathLst>
                <a:path extrusionOk="0" h="7498" w="4285">
                  <a:moveTo>
                    <a:pt x="2764" y="2543"/>
                  </a:moveTo>
                  <a:cubicBezTo>
                    <a:pt x="2720" y="2583"/>
                    <a:pt x="2676" y="2583"/>
                    <a:pt x="2676" y="2583"/>
                  </a:cubicBezTo>
                  <a:cubicBezTo>
                    <a:pt x="2703" y="2569"/>
                    <a:pt x="2733" y="2556"/>
                    <a:pt x="2764" y="2543"/>
                  </a:cubicBezTo>
                  <a:close/>
                  <a:moveTo>
                    <a:pt x="905" y="4466"/>
                  </a:moveTo>
                  <a:lnTo>
                    <a:pt x="905" y="4466"/>
                  </a:lnTo>
                  <a:cubicBezTo>
                    <a:pt x="912" y="4475"/>
                    <a:pt x="918" y="4480"/>
                    <a:pt x="924" y="4480"/>
                  </a:cubicBezTo>
                  <a:cubicBezTo>
                    <a:pt x="924" y="4487"/>
                    <a:pt x="923" y="4490"/>
                    <a:pt x="921" y="4490"/>
                  </a:cubicBezTo>
                  <a:cubicBezTo>
                    <a:pt x="918" y="4490"/>
                    <a:pt x="912" y="4480"/>
                    <a:pt x="905" y="4466"/>
                  </a:cubicBezTo>
                  <a:close/>
                  <a:moveTo>
                    <a:pt x="4039" y="1"/>
                  </a:moveTo>
                  <a:cubicBezTo>
                    <a:pt x="3895" y="1"/>
                    <a:pt x="3747" y="52"/>
                    <a:pt x="3650" y="98"/>
                  </a:cubicBezTo>
                  <a:cubicBezTo>
                    <a:pt x="3311" y="246"/>
                    <a:pt x="2968" y="488"/>
                    <a:pt x="2774" y="780"/>
                  </a:cubicBezTo>
                  <a:cubicBezTo>
                    <a:pt x="2676" y="877"/>
                    <a:pt x="2579" y="1025"/>
                    <a:pt x="2532" y="1123"/>
                  </a:cubicBezTo>
                  <a:cubicBezTo>
                    <a:pt x="2482" y="1169"/>
                    <a:pt x="2482" y="1220"/>
                    <a:pt x="2482" y="1317"/>
                  </a:cubicBezTo>
                  <a:cubicBezTo>
                    <a:pt x="2445" y="1317"/>
                    <a:pt x="2437" y="1379"/>
                    <a:pt x="2435" y="1379"/>
                  </a:cubicBezTo>
                  <a:cubicBezTo>
                    <a:pt x="2435" y="1379"/>
                    <a:pt x="2435" y="1374"/>
                    <a:pt x="2435" y="1364"/>
                  </a:cubicBezTo>
                  <a:cubicBezTo>
                    <a:pt x="2384" y="1364"/>
                    <a:pt x="2435" y="1220"/>
                    <a:pt x="2435" y="1169"/>
                  </a:cubicBezTo>
                  <a:cubicBezTo>
                    <a:pt x="2384" y="975"/>
                    <a:pt x="2384" y="780"/>
                    <a:pt x="2338" y="636"/>
                  </a:cubicBezTo>
                  <a:cubicBezTo>
                    <a:pt x="2338" y="552"/>
                    <a:pt x="2265" y="431"/>
                    <a:pt x="2213" y="431"/>
                  </a:cubicBezTo>
                  <a:cubicBezTo>
                    <a:pt x="2205" y="431"/>
                    <a:pt x="2197" y="434"/>
                    <a:pt x="2190" y="441"/>
                  </a:cubicBezTo>
                  <a:cubicBezTo>
                    <a:pt x="2092" y="538"/>
                    <a:pt x="2045" y="636"/>
                    <a:pt x="2045" y="733"/>
                  </a:cubicBezTo>
                  <a:cubicBezTo>
                    <a:pt x="1948" y="1025"/>
                    <a:pt x="1897" y="1317"/>
                    <a:pt x="1897" y="1609"/>
                  </a:cubicBezTo>
                  <a:lnTo>
                    <a:pt x="1897" y="1901"/>
                  </a:lnTo>
                  <a:lnTo>
                    <a:pt x="1897" y="1999"/>
                  </a:lnTo>
                  <a:lnTo>
                    <a:pt x="1897" y="2096"/>
                  </a:lnTo>
                  <a:cubicBezTo>
                    <a:pt x="1851" y="1901"/>
                    <a:pt x="1851" y="1753"/>
                    <a:pt x="1800" y="1609"/>
                  </a:cubicBezTo>
                  <a:cubicBezTo>
                    <a:pt x="1800" y="1415"/>
                    <a:pt x="1753" y="1220"/>
                    <a:pt x="1656" y="1072"/>
                  </a:cubicBezTo>
                  <a:cubicBezTo>
                    <a:pt x="1638" y="1038"/>
                    <a:pt x="1615" y="1022"/>
                    <a:pt x="1589" y="1022"/>
                  </a:cubicBezTo>
                  <a:cubicBezTo>
                    <a:pt x="1543" y="1022"/>
                    <a:pt x="1492" y="1076"/>
                    <a:pt x="1461" y="1169"/>
                  </a:cubicBezTo>
                  <a:cubicBezTo>
                    <a:pt x="1461" y="1220"/>
                    <a:pt x="1461" y="1267"/>
                    <a:pt x="1411" y="1317"/>
                  </a:cubicBezTo>
                  <a:lnTo>
                    <a:pt x="1411" y="1512"/>
                  </a:lnTo>
                  <a:cubicBezTo>
                    <a:pt x="1369" y="1904"/>
                    <a:pt x="1443" y="2615"/>
                    <a:pt x="1459" y="2754"/>
                  </a:cubicBezTo>
                  <a:lnTo>
                    <a:pt x="1459" y="2754"/>
                  </a:lnTo>
                  <a:cubicBezTo>
                    <a:pt x="1448" y="2700"/>
                    <a:pt x="1411" y="2616"/>
                    <a:pt x="1411" y="2532"/>
                  </a:cubicBezTo>
                  <a:cubicBezTo>
                    <a:pt x="1364" y="2338"/>
                    <a:pt x="1313" y="2096"/>
                    <a:pt x="1216" y="1901"/>
                  </a:cubicBezTo>
                  <a:cubicBezTo>
                    <a:pt x="1216" y="1857"/>
                    <a:pt x="1139" y="1698"/>
                    <a:pt x="1089" y="1698"/>
                  </a:cubicBezTo>
                  <a:cubicBezTo>
                    <a:pt x="1083" y="1698"/>
                    <a:pt x="1077" y="1701"/>
                    <a:pt x="1072" y="1707"/>
                  </a:cubicBezTo>
                  <a:cubicBezTo>
                    <a:pt x="974" y="1753"/>
                    <a:pt x="974" y="1948"/>
                    <a:pt x="974" y="1999"/>
                  </a:cubicBezTo>
                  <a:cubicBezTo>
                    <a:pt x="924" y="2388"/>
                    <a:pt x="974" y="2778"/>
                    <a:pt x="1021" y="3117"/>
                  </a:cubicBezTo>
                  <a:cubicBezTo>
                    <a:pt x="1060" y="3191"/>
                    <a:pt x="1097" y="3296"/>
                    <a:pt x="1111" y="3384"/>
                  </a:cubicBezTo>
                  <a:lnTo>
                    <a:pt x="1111" y="3384"/>
                  </a:lnTo>
                  <a:cubicBezTo>
                    <a:pt x="1069" y="3237"/>
                    <a:pt x="948" y="2919"/>
                    <a:pt x="877" y="2778"/>
                  </a:cubicBezTo>
                  <a:cubicBezTo>
                    <a:pt x="832" y="2733"/>
                    <a:pt x="751" y="2575"/>
                    <a:pt x="700" y="2575"/>
                  </a:cubicBezTo>
                  <a:cubicBezTo>
                    <a:pt x="694" y="2575"/>
                    <a:pt x="688" y="2577"/>
                    <a:pt x="682" y="2583"/>
                  </a:cubicBezTo>
                  <a:cubicBezTo>
                    <a:pt x="585" y="2630"/>
                    <a:pt x="585" y="2824"/>
                    <a:pt x="585" y="2922"/>
                  </a:cubicBezTo>
                  <a:cubicBezTo>
                    <a:pt x="534" y="3265"/>
                    <a:pt x="632" y="3654"/>
                    <a:pt x="729" y="3993"/>
                  </a:cubicBezTo>
                  <a:cubicBezTo>
                    <a:pt x="763" y="4091"/>
                    <a:pt x="817" y="4275"/>
                    <a:pt x="864" y="4386"/>
                  </a:cubicBezTo>
                  <a:lnTo>
                    <a:pt x="864" y="4386"/>
                  </a:lnTo>
                  <a:cubicBezTo>
                    <a:pt x="852" y="4366"/>
                    <a:pt x="839" y="4347"/>
                    <a:pt x="826" y="4336"/>
                  </a:cubicBezTo>
                  <a:lnTo>
                    <a:pt x="534" y="3751"/>
                  </a:lnTo>
                  <a:cubicBezTo>
                    <a:pt x="494" y="3708"/>
                    <a:pt x="416" y="3594"/>
                    <a:pt x="333" y="3594"/>
                  </a:cubicBezTo>
                  <a:cubicBezTo>
                    <a:pt x="319" y="3594"/>
                    <a:pt x="306" y="3597"/>
                    <a:pt x="293" y="3603"/>
                  </a:cubicBezTo>
                  <a:cubicBezTo>
                    <a:pt x="196" y="3654"/>
                    <a:pt x="242" y="3849"/>
                    <a:pt x="242" y="3895"/>
                  </a:cubicBezTo>
                  <a:cubicBezTo>
                    <a:pt x="293" y="4238"/>
                    <a:pt x="390" y="4628"/>
                    <a:pt x="534" y="4920"/>
                  </a:cubicBezTo>
                  <a:cubicBezTo>
                    <a:pt x="585" y="5017"/>
                    <a:pt x="632" y="5161"/>
                    <a:pt x="729" y="5259"/>
                  </a:cubicBezTo>
                  <a:cubicBezTo>
                    <a:pt x="729" y="5309"/>
                    <a:pt x="729" y="5356"/>
                    <a:pt x="780" y="5407"/>
                  </a:cubicBezTo>
                  <a:cubicBezTo>
                    <a:pt x="780" y="5407"/>
                    <a:pt x="826" y="5453"/>
                    <a:pt x="780" y="5453"/>
                  </a:cubicBezTo>
                  <a:cubicBezTo>
                    <a:pt x="729" y="5407"/>
                    <a:pt x="729" y="5309"/>
                    <a:pt x="682" y="5259"/>
                  </a:cubicBezTo>
                  <a:cubicBezTo>
                    <a:pt x="585" y="5064"/>
                    <a:pt x="488" y="4869"/>
                    <a:pt x="340" y="4725"/>
                  </a:cubicBezTo>
                  <a:cubicBezTo>
                    <a:pt x="298" y="4680"/>
                    <a:pt x="177" y="4522"/>
                    <a:pt x="118" y="4522"/>
                  </a:cubicBezTo>
                  <a:cubicBezTo>
                    <a:pt x="110" y="4522"/>
                    <a:pt x="103" y="4525"/>
                    <a:pt x="98" y="4530"/>
                  </a:cubicBezTo>
                  <a:cubicBezTo>
                    <a:pt x="1" y="4530"/>
                    <a:pt x="1" y="4628"/>
                    <a:pt x="1" y="4674"/>
                  </a:cubicBezTo>
                  <a:cubicBezTo>
                    <a:pt x="1" y="4822"/>
                    <a:pt x="48" y="4920"/>
                    <a:pt x="98" y="5064"/>
                  </a:cubicBezTo>
                  <a:cubicBezTo>
                    <a:pt x="196" y="5407"/>
                    <a:pt x="340" y="5699"/>
                    <a:pt x="488" y="6037"/>
                  </a:cubicBezTo>
                  <a:cubicBezTo>
                    <a:pt x="585" y="6135"/>
                    <a:pt x="682" y="6283"/>
                    <a:pt x="729" y="6427"/>
                  </a:cubicBezTo>
                  <a:lnTo>
                    <a:pt x="682" y="6380"/>
                  </a:lnTo>
                  <a:cubicBezTo>
                    <a:pt x="632" y="6330"/>
                    <a:pt x="632" y="6283"/>
                    <a:pt x="585" y="6232"/>
                  </a:cubicBezTo>
                  <a:cubicBezTo>
                    <a:pt x="488" y="6135"/>
                    <a:pt x="390" y="5991"/>
                    <a:pt x="242" y="5893"/>
                  </a:cubicBezTo>
                  <a:cubicBezTo>
                    <a:pt x="209" y="5857"/>
                    <a:pt x="174" y="5823"/>
                    <a:pt x="140" y="5823"/>
                  </a:cubicBezTo>
                  <a:cubicBezTo>
                    <a:pt x="126" y="5823"/>
                    <a:pt x="112" y="5829"/>
                    <a:pt x="98" y="5843"/>
                  </a:cubicBezTo>
                  <a:cubicBezTo>
                    <a:pt x="1" y="5991"/>
                    <a:pt x="98" y="6185"/>
                    <a:pt x="145" y="6283"/>
                  </a:cubicBezTo>
                  <a:cubicBezTo>
                    <a:pt x="293" y="6575"/>
                    <a:pt x="437" y="6914"/>
                    <a:pt x="632" y="7206"/>
                  </a:cubicBezTo>
                  <a:cubicBezTo>
                    <a:pt x="682" y="7256"/>
                    <a:pt x="780" y="7498"/>
                    <a:pt x="877" y="7498"/>
                  </a:cubicBezTo>
                  <a:cubicBezTo>
                    <a:pt x="1072" y="7451"/>
                    <a:pt x="1411" y="7354"/>
                    <a:pt x="1605" y="7354"/>
                  </a:cubicBezTo>
                  <a:cubicBezTo>
                    <a:pt x="1753" y="7303"/>
                    <a:pt x="1897" y="7354"/>
                    <a:pt x="2045" y="7256"/>
                  </a:cubicBezTo>
                  <a:cubicBezTo>
                    <a:pt x="2092" y="7256"/>
                    <a:pt x="2287" y="7108"/>
                    <a:pt x="2143" y="7011"/>
                  </a:cubicBezTo>
                  <a:cubicBezTo>
                    <a:pt x="2092" y="6964"/>
                    <a:pt x="1948" y="6964"/>
                    <a:pt x="1897" y="6964"/>
                  </a:cubicBezTo>
                  <a:cubicBezTo>
                    <a:pt x="1783" y="6964"/>
                    <a:pt x="1605" y="7026"/>
                    <a:pt x="1464" y="7026"/>
                  </a:cubicBezTo>
                  <a:cubicBezTo>
                    <a:pt x="1428" y="7026"/>
                    <a:pt x="1394" y="7022"/>
                    <a:pt x="1364" y="7011"/>
                  </a:cubicBezTo>
                  <a:lnTo>
                    <a:pt x="1411" y="7011"/>
                  </a:lnTo>
                  <a:cubicBezTo>
                    <a:pt x="1461" y="7011"/>
                    <a:pt x="1461" y="6964"/>
                    <a:pt x="1508" y="6964"/>
                  </a:cubicBezTo>
                  <a:cubicBezTo>
                    <a:pt x="1605" y="6964"/>
                    <a:pt x="1703" y="6914"/>
                    <a:pt x="1753" y="6914"/>
                  </a:cubicBezTo>
                  <a:cubicBezTo>
                    <a:pt x="1995" y="6816"/>
                    <a:pt x="2190" y="6770"/>
                    <a:pt x="2384" y="6672"/>
                  </a:cubicBezTo>
                  <a:cubicBezTo>
                    <a:pt x="2482" y="6622"/>
                    <a:pt x="2579" y="6575"/>
                    <a:pt x="2630" y="6427"/>
                  </a:cubicBezTo>
                  <a:cubicBezTo>
                    <a:pt x="2630" y="6330"/>
                    <a:pt x="2532" y="6283"/>
                    <a:pt x="2435" y="6283"/>
                  </a:cubicBezTo>
                  <a:cubicBezTo>
                    <a:pt x="2338" y="6258"/>
                    <a:pt x="2240" y="6245"/>
                    <a:pt x="2149" y="6245"/>
                  </a:cubicBezTo>
                  <a:cubicBezTo>
                    <a:pt x="2057" y="6245"/>
                    <a:pt x="1971" y="6258"/>
                    <a:pt x="1897" y="6283"/>
                  </a:cubicBezTo>
                  <a:cubicBezTo>
                    <a:pt x="1851" y="6283"/>
                    <a:pt x="1703" y="6330"/>
                    <a:pt x="1703" y="6330"/>
                  </a:cubicBezTo>
                  <a:cubicBezTo>
                    <a:pt x="1656" y="6283"/>
                    <a:pt x="1703" y="6283"/>
                    <a:pt x="1703" y="6283"/>
                  </a:cubicBezTo>
                  <a:cubicBezTo>
                    <a:pt x="1753" y="6283"/>
                    <a:pt x="1800" y="6283"/>
                    <a:pt x="1800" y="6232"/>
                  </a:cubicBezTo>
                  <a:cubicBezTo>
                    <a:pt x="1897" y="6232"/>
                    <a:pt x="1995" y="6185"/>
                    <a:pt x="2092" y="6135"/>
                  </a:cubicBezTo>
                  <a:cubicBezTo>
                    <a:pt x="2190" y="6135"/>
                    <a:pt x="2240" y="6088"/>
                    <a:pt x="2338" y="6037"/>
                  </a:cubicBezTo>
                  <a:cubicBezTo>
                    <a:pt x="2435" y="6037"/>
                    <a:pt x="2482" y="5991"/>
                    <a:pt x="2579" y="5940"/>
                  </a:cubicBezTo>
                  <a:cubicBezTo>
                    <a:pt x="2630" y="5940"/>
                    <a:pt x="2676" y="5940"/>
                    <a:pt x="2727" y="5893"/>
                  </a:cubicBezTo>
                  <a:cubicBezTo>
                    <a:pt x="2774" y="5893"/>
                    <a:pt x="2824" y="5843"/>
                    <a:pt x="2871" y="5843"/>
                  </a:cubicBezTo>
                  <a:cubicBezTo>
                    <a:pt x="2968" y="5796"/>
                    <a:pt x="3261" y="5699"/>
                    <a:pt x="3214" y="5551"/>
                  </a:cubicBezTo>
                  <a:cubicBezTo>
                    <a:pt x="3214" y="5407"/>
                    <a:pt x="2922" y="5407"/>
                    <a:pt x="2824" y="5407"/>
                  </a:cubicBezTo>
                  <a:cubicBezTo>
                    <a:pt x="2541" y="5407"/>
                    <a:pt x="2226" y="5438"/>
                    <a:pt x="1934" y="5533"/>
                  </a:cubicBezTo>
                  <a:lnTo>
                    <a:pt x="1934" y="5533"/>
                  </a:lnTo>
                  <a:cubicBezTo>
                    <a:pt x="2019" y="5492"/>
                    <a:pt x="2104" y="5453"/>
                    <a:pt x="2190" y="5453"/>
                  </a:cubicBezTo>
                  <a:cubicBezTo>
                    <a:pt x="2482" y="5309"/>
                    <a:pt x="2774" y="5212"/>
                    <a:pt x="3066" y="5114"/>
                  </a:cubicBezTo>
                  <a:cubicBezTo>
                    <a:pt x="3163" y="5064"/>
                    <a:pt x="3409" y="4966"/>
                    <a:pt x="3311" y="4822"/>
                  </a:cubicBezTo>
                  <a:cubicBezTo>
                    <a:pt x="3253" y="4764"/>
                    <a:pt x="3157" y="4744"/>
                    <a:pt x="3054" y="4744"/>
                  </a:cubicBezTo>
                  <a:cubicBezTo>
                    <a:pt x="2894" y="4744"/>
                    <a:pt x="2717" y="4792"/>
                    <a:pt x="2630" y="4822"/>
                  </a:cubicBezTo>
                  <a:lnTo>
                    <a:pt x="2532" y="4822"/>
                  </a:lnTo>
                  <a:cubicBezTo>
                    <a:pt x="2435" y="4822"/>
                    <a:pt x="2384" y="4869"/>
                    <a:pt x="2287" y="4869"/>
                  </a:cubicBezTo>
                  <a:cubicBezTo>
                    <a:pt x="2190" y="4920"/>
                    <a:pt x="2092" y="4920"/>
                    <a:pt x="2045" y="4966"/>
                  </a:cubicBezTo>
                  <a:lnTo>
                    <a:pt x="1913" y="4966"/>
                  </a:lnTo>
                  <a:cubicBezTo>
                    <a:pt x="1990" y="4917"/>
                    <a:pt x="2066" y="4909"/>
                    <a:pt x="2143" y="4869"/>
                  </a:cubicBezTo>
                  <a:cubicBezTo>
                    <a:pt x="2384" y="4725"/>
                    <a:pt x="2676" y="4628"/>
                    <a:pt x="2922" y="4530"/>
                  </a:cubicBezTo>
                  <a:cubicBezTo>
                    <a:pt x="3019" y="4480"/>
                    <a:pt x="3261" y="4382"/>
                    <a:pt x="3261" y="4238"/>
                  </a:cubicBezTo>
                  <a:cubicBezTo>
                    <a:pt x="3214" y="4141"/>
                    <a:pt x="3116" y="4090"/>
                    <a:pt x="3019" y="4090"/>
                  </a:cubicBezTo>
                  <a:cubicBezTo>
                    <a:pt x="2967" y="4078"/>
                    <a:pt x="2912" y="4072"/>
                    <a:pt x="2854" y="4072"/>
                  </a:cubicBezTo>
                  <a:cubicBezTo>
                    <a:pt x="2694" y="4072"/>
                    <a:pt x="2515" y="4116"/>
                    <a:pt x="2338" y="4188"/>
                  </a:cubicBezTo>
                  <a:cubicBezTo>
                    <a:pt x="2287" y="4188"/>
                    <a:pt x="2240" y="4188"/>
                    <a:pt x="2190" y="4238"/>
                  </a:cubicBezTo>
                  <a:lnTo>
                    <a:pt x="2092" y="4238"/>
                  </a:lnTo>
                  <a:lnTo>
                    <a:pt x="2045" y="4285"/>
                  </a:lnTo>
                  <a:cubicBezTo>
                    <a:pt x="2045" y="4238"/>
                    <a:pt x="2143" y="4188"/>
                    <a:pt x="2143" y="4188"/>
                  </a:cubicBezTo>
                  <a:lnTo>
                    <a:pt x="2435" y="4043"/>
                  </a:lnTo>
                  <a:cubicBezTo>
                    <a:pt x="2727" y="3895"/>
                    <a:pt x="3066" y="3751"/>
                    <a:pt x="3358" y="3557"/>
                  </a:cubicBezTo>
                  <a:cubicBezTo>
                    <a:pt x="3409" y="3506"/>
                    <a:pt x="3650" y="3362"/>
                    <a:pt x="3603" y="3265"/>
                  </a:cubicBezTo>
                  <a:cubicBezTo>
                    <a:pt x="3553" y="3167"/>
                    <a:pt x="3455" y="3167"/>
                    <a:pt x="3358" y="3167"/>
                  </a:cubicBezTo>
                  <a:cubicBezTo>
                    <a:pt x="3163" y="3167"/>
                    <a:pt x="2922" y="3214"/>
                    <a:pt x="2676" y="3265"/>
                  </a:cubicBezTo>
                  <a:cubicBezTo>
                    <a:pt x="2630" y="3311"/>
                    <a:pt x="2579" y="3311"/>
                    <a:pt x="2482" y="3362"/>
                  </a:cubicBezTo>
                  <a:cubicBezTo>
                    <a:pt x="2482" y="3362"/>
                    <a:pt x="2438" y="3383"/>
                    <a:pt x="2410" y="3383"/>
                  </a:cubicBezTo>
                  <a:cubicBezTo>
                    <a:pt x="2395" y="3383"/>
                    <a:pt x="2384" y="3377"/>
                    <a:pt x="2384" y="3362"/>
                  </a:cubicBezTo>
                  <a:lnTo>
                    <a:pt x="2482" y="3311"/>
                  </a:lnTo>
                  <a:cubicBezTo>
                    <a:pt x="2579" y="3265"/>
                    <a:pt x="2630" y="3265"/>
                    <a:pt x="2727" y="3214"/>
                  </a:cubicBezTo>
                  <a:cubicBezTo>
                    <a:pt x="2968" y="3070"/>
                    <a:pt x="3261" y="2922"/>
                    <a:pt x="3506" y="2778"/>
                  </a:cubicBezTo>
                  <a:cubicBezTo>
                    <a:pt x="3603" y="2727"/>
                    <a:pt x="3798" y="2630"/>
                    <a:pt x="3845" y="2532"/>
                  </a:cubicBezTo>
                  <a:cubicBezTo>
                    <a:pt x="3895" y="2435"/>
                    <a:pt x="3747" y="2388"/>
                    <a:pt x="3701" y="2388"/>
                  </a:cubicBezTo>
                  <a:cubicBezTo>
                    <a:pt x="3455" y="2388"/>
                    <a:pt x="3214" y="2435"/>
                    <a:pt x="3019" y="2486"/>
                  </a:cubicBezTo>
                  <a:cubicBezTo>
                    <a:pt x="2930" y="2528"/>
                    <a:pt x="2841" y="2532"/>
                    <a:pt x="2787" y="2532"/>
                  </a:cubicBezTo>
                  <a:lnTo>
                    <a:pt x="2787" y="2532"/>
                  </a:lnTo>
                  <a:cubicBezTo>
                    <a:pt x="2863" y="2500"/>
                    <a:pt x="2938" y="2468"/>
                    <a:pt x="2968" y="2435"/>
                  </a:cubicBezTo>
                  <a:cubicBezTo>
                    <a:pt x="3261" y="2338"/>
                    <a:pt x="3506" y="2240"/>
                    <a:pt x="3798" y="2143"/>
                  </a:cubicBezTo>
                  <a:cubicBezTo>
                    <a:pt x="3798" y="2096"/>
                    <a:pt x="3845" y="2096"/>
                    <a:pt x="3895" y="2046"/>
                  </a:cubicBezTo>
                  <a:cubicBezTo>
                    <a:pt x="3895" y="2046"/>
                    <a:pt x="3942" y="1999"/>
                    <a:pt x="3993" y="1999"/>
                  </a:cubicBezTo>
                  <a:cubicBezTo>
                    <a:pt x="4137" y="1804"/>
                    <a:pt x="3747" y="1753"/>
                    <a:pt x="3650" y="1753"/>
                  </a:cubicBezTo>
                  <a:lnTo>
                    <a:pt x="3409" y="1753"/>
                  </a:lnTo>
                  <a:cubicBezTo>
                    <a:pt x="3276" y="1753"/>
                    <a:pt x="3106" y="1831"/>
                    <a:pt x="2969" y="1848"/>
                  </a:cubicBezTo>
                  <a:lnTo>
                    <a:pt x="2969" y="1848"/>
                  </a:lnTo>
                  <a:cubicBezTo>
                    <a:pt x="2971" y="1804"/>
                    <a:pt x="3019" y="1804"/>
                    <a:pt x="3019" y="1804"/>
                  </a:cubicBezTo>
                  <a:cubicBezTo>
                    <a:pt x="3116" y="1753"/>
                    <a:pt x="3163" y="1753"/>
                    <a:pt x="3214" y="1707"/>
                  </a:cubicBezTo>
                  <a:cubicBezTo>
                    <a:pt x="3506" y="1609"/>
                    <a:pt x="3845" y="1461"/>
                    <a:pt x="4090" y="1267"/>
                  </a:cubicBezTo>
                  <a:cubicBezTo>
                    <a:pt x="4137" y="1220"/>
                    <a:pt x="4285" y="1123"/>
                    <a:pt x="4234" y="1025"/>
                  </a:cubicBezTo>
                  <a:cubicBezTo>
                    <a:pt x="4186" y="1000"/>
                    <a:pt x="4125" y="987"/>
                    <a:pt x="4065" y="987"/>
                  </a:cubicBezTo>
                  <a:cubicBezTo>
                    <a:pt x="4004" y="987"/>
                    <a:pt x="3944" y="1000"/>
                    <a:pt x="3895" y="1025"/>
                  </a:cubicBezTo>
                  <a:cubicBezTo>
                    <a:pt x="3701" y="1025"/>
                    <a:pt x="3455" y="1123"/>
                    <a:pt x="3261" y="1169"/>
                  </a:cubicBezTo>
                  <a:cubicBezTo>
                    <a:pt x="3163" y="1220"/>
                    <a:pt x="3116" y="1267"/>
                    <a:pt x="3066" y="1317"/>
                  </a:cubicBezTo>
                  <a:lnTo>
                    <a:pt x="2968" y="1364"/>
                  </a:lnTo>
                  <a:cubicBezTo>
                    <a:pt x="2922" y="1364"/>
                    <a:pt x="2968" y="1317"/>
                    <a:pt x="3019" y="1317"/>
                  </a:cubicBezTo>
                  <a:cubicBezTo>
                    <a:pt x="3066" y="1267"/>
                    <a:pt x="3116" y="1169"/>
                    <a:pt x="3163" y="1123"/>
                  </a:cubicBezTo>
                  <a:cubicBezTo>
                    <a:pt x="3409" y="877"/>
                    <a:pt x="3650" y="682"/>
                    <a:pt x="3895" y="441"/>
                  </a:cubicBezTo>
                  <a:cubicBezTo>
                    <a:pt x="3895" y="390"/>
                    <a:pt x="3895" y="390"/>
                    <a:pt x="3942" y="344"/>
                  </a:cubicBezTo>
                  <a:cubicBezTo>
                    <a:pt x="3942" y="344"/>
                    <a:pt x="4187" y="1"/>
                    <a:pt x="4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3"/>
            <p:cNvSpPr/>
            <p:nvPr/>
          </p:nvSpPr>
          <p:spPr>
            <a:xfrm>
              <a:off x="8141724" y="689299"/>
              <a:ext cx="403747" cy="1347869"/>
            </a:xfrm>
            <a:custGeom>
              <a:rect b="b" l="l" r="r" t="t"/>
              <a:pathLst>
                <a:path extrusionOk="0" h="8129" w="2435">
                  <a:moveTo>
                    <a:pt x="2384" y="0"/>
                  </a:moveTo>
                  <a:cubicBezTo>
                    <a:pt x="2384" y="0"/>
                    <a:pt x="47" y="2189"/>
                    <a:pt x="1" y="8128"/>
                  </a:cubicBezTo>
                  <a:lnTo>
                    <a:pt x="47" y="8128"/>
                  </a:lnTo>
                  <a:cubicBezTo>
                    <a:pt x="98" y="5160"/>
                    <a:pt x="682" y="3162"/>
                    <a:pt x="1266" y="1850"/>
                  </a:cubicBezTo>
                  <a:cubicBezTo>
                    <a:pt x="1559" y="1215"/>
                    <a:pt x="1851" y="779"/>
                    <a:pt x="2045" y="487"/>
                  </a:cubicBezTo>
                  <a:cubicBezTo>
                    <a:pt x="2189" y="339"/>
                    <a:pt x="2287" y="242"/>
                    <a:pt x="2337" y="144"/>
                  </a:cubicBezTo>
                  <a:lnTo>
                    <a:pt x="2384" y="97"/>
                  </a:lnTo>
                  <a:lnTo>
                    <a:pt x="2435" y="47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3"/>
            <p:cNvSpPr/>
            <p:nvPr/>
          </p:nvSpPr>
          <p:spPr>
            <a:xfrm>
              <a:off x="8367724" y="802216"/>
              <a:ext cx="24042" cy="113248"/>
            </a:xfrm>
            <a:custGeom>
              <a:rect b="b" l="l" r="r" t="t"/>
              <a:pathLst>
                <a:path extrusionOk="0" h="683" w="145">
                  <a:moveTo>
                    <a:pt x="1" y="1"/>
                  </a:moveTo>
                  <a:cubicBezTo>
                    <a:pt x="48" y="242"/>
                    <a:pt x="48" y="437"/>
                    <a:pt x="98" y="632"/>
                  </a:cubicBezTo>
                  <a:cubicBezTo>
                    <a:pt x="98" y="632"/>
                    <a:pt x="98" y="682"/>
                    <a:pt x="145" y="682"/>
                  </a:cubicBezTo>
                  <a:lnTo>
                    <a:pt x="145" y="632"/>
                  </a:lnTo>
                  <a:cubicBezTo>
                    <a:pt x="145" y="437"/>
                    <a:pt x="98" y="195"/>
                    <a:pt x="48" y="1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3"/>
            <p:cNvSpPr/>
            <p:nvPr/>
          </p:nvSpPr>
          <p:spPr>
            <a:xfrm>
              <a:off x="8407850" y="810009"/>
              <a:ext cx="145415" cy="73122"/>
            </a:xfrm>
            <a:custGeom>
              <a:rect b="b" l="l" r="r" t="t"/>
              <a:pathLst>
                <a:path extrusionOk="0" h="441" w="877">
                  <a:moveTo>
                    <a:pt x="830" y="0"/>
                  </a:moveTo>
                  <a:cubicBezTo>
                    <a:pt x="538" y="98"/>
                    <a:pt x="246" y="195"/>
                    <a:pt x="0" y="390"/>
                  </a:cubicBezTo>
                  <a:cubicBezTo>
                    <a:pt x="0" y="440"/>
                    <a:pt x="0" y="440"/>
                    <a:pt x="51" y="440"/>
                  </a:cubicBezTo>
                  <a:cubicBezTo>
                    <a:pt x="292" y="292"/>
                    <a:pt x="584" y="148"/>
                    <a:pt x="877" y="98"/>
                  </a:cubicBezTo>
                  <a:lnTo>
                    <a:pt x="877" y="51"/>
                  </a:lnTo>
                  <a:cubicBezTo>
                    <a:pt x="877" y="0"/>
                    <a:pt x="877" y="0"/>
                    <a:pt x="830" y="0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3"/>
            <p:cNvSpPr/>
            <p:nvPr/>
          </p:nvSpPr>
          <p:spPr>
            <a:xfrm>
              <a:off x="8270891" y="915299"/>
              <a:ext cx="48582" cy="161499"/>
            </a:xfrm>
            <a:custGeom>
              <a:rect b="b" l="l" r="r" t="t"/>
              <a:pathLst>
                <a:path extrusionOk="0" h="974" w="293">
                  <a:moveTo>
                    <a:pt x="1" y="0"/>
                  </a:moveTo>
                  <a:cubicBezTo>
                    <a:pt x="47" y="339"/>
                    <a:pt x="145" y="682"/>
                    <a:pt x="242" y="974"/>
                  </a:cubicBezTo>
                  <a:lnTo>
                    <a:pt x="293" y="974"/>
                  </a:lnTo>
                  <a:cubicBezTo>
                    <a:pt x="195" y="682"/>
                    <a:pt x="98" y="292"/>
                    <a:pt x="47" y="0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3"/>
            <p:cNvSpPr/>
            <p:nvPr/>
          </p:nvSpPr>
          <p:spPr>
            <a:xfrm>
              <a:off x="8303224" y="1019926"/>
              <a:ext cx="177748" cy="89206"/>
            </a:xfrm>
            <a:custGeom>
              <a:rect b="b" l="l" r="r" t="t"/>
              <a:pathLst>
                <a:path extrusionOk="0" h="538" w="1072">
                  <a:moveTo>
                    <a:pt x="1071" y="0"/>
                  </a:moveTo>
                  <a:cubicBezTo>
                    <a:pt x="682" y="97"/>
                    <a:pt x="339" y="245"/>
                    <a:pt x="0" y="487"/>
                  </a:cubicBezTo>
                  <a:cubicBezTo>
                    <a:pt x="0" y="538"/>
                    <a:pt x="0" y="538"/>
                    <a:pt x="47" y="538"/>
                  </a:cubicBezTo>
                  <a:cubicBezTo>
                    <a:pt x="339" y="292"/>
                    <a:pt x="682" y="148"/>
                    <a:pt x="1071" y="51"/>
                  </a:cubicBezTo>
                  <a:lnTo>
                    <a:pt x="1071" y="0"/>
                  </a:ln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3"/>
            <p:cNvSpPr/>
            <p:nvPr/>
          </p:nvSpPr>
          <p:spPr>
            <a:xfrm>
              <a:off x="8165601" y="1141299"/>
              <a:ext cx="80915" cy="153208"/>
            </a:xfrm>
            <a:custGeom>
              <a:rect b="b" l="l" r="r" t="t"/>
              <a:pathLst>
                <a:path extrusionOk="0" h="924" w="488">
                  <a:moveTo>
                    <a:pt x="1" y="0"/>
                  </a:moveTo>
                  <a:cubicBezTo>
                    <a:pt x="98" y="339"/>
                    <a:pt x="246" y="631"/>
                    <a:pt x="441" y="923"/>
                  </a:cubicBezTo>
                  <a:lnTo>
                    <a:pt x="488" y="923"/>
                  </a:lnTo>
                  <a:cubicBezTo>
                    <a:pt x="293" y="584"/>
                    <a:pt x="149" y="292"/>
                    <a:pt x="51" y="0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3"/>
            <p:cNvSpPr/>
            <p:nvPr/>
          </p:nvSpPr>
          <p:spPr>
            <a:xfrm>
              <a:off x="8214018" y="1302633"/>
              <a:ext cx="186205" cy="88708"/>
            </a:xfrm>
            <a:custGeom>
              <a:rect b="b" l="l" r="r" t="t"/>
              <a:pathLst>
                <a:path extrusionOk="0" h="535" w="1123">
                  <a:moveTo>
                    <a:pt x="1072" y="1"/>
                  </a:moveTo>
                  <a:cubicBezTo>
                    <a:pt x="682" y="98"/>
                    <a:pt x="344" y="293"/>
                    <a:pt x="1" y="488"/>
                  </a:cubicBezTo>
                  <a:lnTo>
                    <a:pt x="1" y="534"/>
                  </a:lnTo>
                  <a:lnTo>
                    <a:pt x="52" y="534"/>
                  </a:lnTo>
                  <a:cubicBezTo>
                    <a:pt x="344" y="340"/>
                    <a:pt x="733" y="145"/>
                    <a:pt x="1123" y="48"/>
                  </a:cubicBezTo>
                  <a:cubicBezTo>
                    <a:pt x="1123" y="1"/>
                    <a:pt x="1123" y="1"/>
                    <a:pt x="1072" y="1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3"/>
            <p:cNvSpPr/>
            <p:nvPr/>
          </p:nvSpPr>
          <p:spPr>
            <a:xfrm>
              <a:off x="7770474" y="904853"/>
              <a:ext cx="516664" cy="885757"/>
            </a:xfrm>
            <a:custGeom>
              <a:rect b="b" l="l" r="r" t="t"/>
              <a:pathLst>
                <a:path extrusionOk="0" h="5342" w="3116">
                  <a:moveTo>
                    <a:pt x="826" y="1181"/>
                  </a:moveTo>
                  <a:lnTo>
                    <a:pt x="877" y="1232"/>
                  </a:lnTo>
                  <a:cubicBezTo>
                    <a:pt x="877" y="1245"/>
                    <a:pt x="872" y="1251"/>
                    <a:pt x="866" y="1251"/>
                  </a:cubicBezTo>
                  <a:cubicBezTo>
                    <a:pt x="851" y="1251"/>
                    <a:pt x="826" y="1217"/>
                    <a:pt x="826" y="1181"/>
                  </a:cubicBezTo>
                  <a:close/>
                  <a:moveTo>
                    <a:pt x="1984" y="2458"/>
                  </a:moveTo>
                  <a:cubicBezTo>
                    <a:pt x="1969" y="2503"/>
                    <a:pt x="1956" y="2549"/>
                    <a:pt x="1948" y="2595"/>
                  </a:cubicBezTo>
                  <a:lnTo>
                    <a:pt x="1948" y="2544"/>
                  </a:lnTo>
                  <a:cubicBezTo>
                    <a:pt x="1948" y="2501"/>
                    <a:pt x="1948" y="2498"/>
                    <a:pt x="1984" y="2458"/>
                  </a:cubicBezTo>
                  <a:close/>
                  <a:moveTo>
                    <a:pt x="393" y="0"/>
                  </a:moveTo>
                  <a:cubicBezTo>
                    <a:pt x="375" y="0"/>
                    <a:pt x="357" y="4"/>
                    <a:pt x="339" y="13"/>
                  </a:cubicBezTo>
                  <a:cubicBezTo>
                    <a:pt x="242" y="13"/>
                    <a:pt x="292" y="258"/>
                    <a:pt x="292" y="355"/>
                  </a:cubicBezTo>
                  <a:cubicBezTo>
                    <a:pt x="390" y="597"/>
                    <a:pt x="534" y="791"/>
                    <a:pt x="682" y="1037"/>
                  </a:cubicBezTo>
                  <a:lnTo>
                    <a:pt x="826" y="1181"/>
                  </a:lnTo>
                  <a:cubicBezTo>
                    <a:pt x="779" y="1181"/>
                    <a:pt x="729" y="1134"/>
                    <a:pt x="682" y="1134"/>
                  </a:cubicBezTo>
                  <a:cubicBezTo>
                    <a:pt x="581" y="1100"/>
                    <a:pt x="436" y="1021"/>
                    <a:pt x="307" y="1021"/>
                  </a:cubicBezTo>
                  <a:cubicBezTo>
                    <a:pt x="247" y="1021"/>
                    <a:pt x="191" y="1038"/>
                    <a:pt x="144" y="1084"/>
                  </a:cubicBezTo>
                  <a:cubicBezTo>
                    <a:pt x="98" y="1181"/>
                    <a:pt x="144" y="1278"/>
                    <a:pt x="195" y="1376"/>
                  </a:cubicBezTo>
                  <a:cubicBezTo>
                    <a:pt x="339" y="1524"/>
                    <a:pt x="534" y="1621"/>
                    <a:pt x="682" y="1765"/>
                  </a:cubicBezTo>
                  <a:cubicBezTo>
                    <a:pt x="729" y="1765"/>
                    <a:pt x="877" y="1816"/>
                    <a:pt x="877" y="1862"/>
                  </a:cubicBezTo>
                  <a:cubicBezTo>
                    <a:pt x="877" y="1862"/>
                    <a:pt x="826" y="1862"/>
                    <a:pt x="826" y="1816"/>
                  </a:cubicBezTo>
                  <a:cubicBezTo>
                    <a:pt x="779" y="1816"/>
                    <a:pt x="729" y="1816"/>
                    <a:pt x="682" y="1765"/>
                  </a:cubicBezTo>
                  <a:cubicBezTo>
                    <a:pt x="580" y="1733"/>
                    <a:pt x="456" y="1677"/>
                    <a:pt x="341" y="1677"/>
                  </a:cubicBezTo>
                  <a:cubicBezTo>
                    <a:pt x="290" y="1677"/>
                    <a:pt x="240" y="1688"/>
                    <a:pt x="195" y="1718"/>
                  </a:cubicBezTo>
                  <a:cubicBezTo>
                    <a:pt x="0" y="1862"/>
                    <a:pt x="339" y="2108"/>
                    <a:pt x="437" y="2155"/>
                  </a:cubicBezTo>
                  <a:cubicBezTo>
                    <a:pt x="487" y="2205"/>
                    <a:pt x="534" y="2252"/>
                    <a:pt x="585" y="2252"/>
                  </a:cubicBezTo>
                  <a:cubicBezTo>
                    <a:pt x="682" y="2303"/>
                    <a:pt x="779" y="2349"/>
                    <a:pt x="877" y="2447"/>
                  </a:cubicBezTo>
                  <a:lnTo>
                    <a:pt x="1021" y="2497"/>
                  </a:lnTo>
                  <a:lnTo>
                    <a:pt x="923" y="2497"/>
                  </a:lnTo>
                  <a:cubicBezTo>
                    <a:pt x="826" y="2447"/>
                    <a:pt x="779" y="2447"/>
                    <a:pt x="729" y="2447"/>
                  </a:cubicBezTo>
                  <a:cubicBezTo>
                    <a:pt x="631" y="2447"/>
                    <a:pt x="195" y="2447"/>
                    <a:pt x="292" y="2641"/>
                  </a:cubicBezTo>
                  <a:cubicBezTo>
                    <a:pt x="339" y="2836"/>
                    <a:pt x="682" y="2836"/>
                    <a:pt x="779" y="2887"/>
                  </a:cubicBezTo>
                  <a:lnTo>
                    <a:pt x="1021" y="2887"/>
                  </a:lnTo>
                  <a:cubicBezTo>
                    <a:pt x="1021" y="2933"/>
                    <a:pt x="877" y="2933"/>
                    <a:pt x="877" y="2933"/>
                  </a:cubicBezTo>
                  <a:cubicBezTo>
                    <a:pt x="729" y="2933"/>
                    <a:pt x="534" y="2933"/>
                    <a:pt x="437" y="3031"/>
                  </a:cubicBezTo>
                  <a:cubicBezTo>
                    <a:pt x="390" y="3031"/>
                    <a:pt x="292" y="3081"/>
                    <a:pt x="292" y="3128"/>
                  </a:cubicBezTo>
                  <a:cubicBezTo>
                    <a:pt x="339" y="3226"/>
                    <a:pt x="390" y="3276"/>
                    <a:pt x="487" y="3276"/>
                  </a:cubicBezTo>
                  <a:cubicBezTo>
                    <a:pt x="682" y="3420"/>
                    <a:pt x="877" y="3471"/>
                    <a:pt x="1118" y="3471"/>
                  </a:cubicBezTo>
                  <a:cubicBezTo>
                    <a:pt x="1143" y="3494"/>
                    <a:pt x="1192" y="3494"/>
                    <a:pt x="1234" y="3494"/>
                  </a:cubicBezTo>
                  <a:cubicBezTo>
                    <a:pt x="1277" y="3494"/>
                    <a:pt x="1313" y="3494"/>
                    <a:pt x="1313" y="3518"/>
                  </a:cubicBezTo>
                  <a:lnTo>
                    <a:pt x="1215" y="3518"/>
                  </a:lnTo>
                  <a:cubicBezTo>
                    <a:pt x="1169" y="3518"/>
                    <a:pt x="1071" y="3568"/>
                    <a:pt x="1021" y="3568"/>
                  </a:cubicBezTo>
                  <a:cubicBezTo>
                    <a:pt x="877" y="3615"/>
                    <a:pt x="729" y="3666"/>
                    <a:pt x="585" y="3763"/>
                  </a:cubicBezTo>
                  <a:cubicBezTo>
                    <a:pt x="534" y="3763"/>
                    <a:pt x="487" y="3860"/>
                    <a:pt x="487" y="3958"/>
                  </a:cubicBezTo>
                  <a:cubicBezTo>
                    <a:pt x="534" y="4055"/>
                    <a:pt x="682" y="4055"/>
                    <a:pt x="779" y="4102"/>
                  </a:cubicBezTo>
                  <a:lnTo>
                    <a:pt x="1266" y="4102"/>
                  </a:lnTo>
                  <a:cubicBezTo>
                    <a:pt x="1297" y="4102"/>
                    <a:pt x="1373" y="4081"/>
                    <a:pt x="1435" y="4081"/>
                  </a:cubicBezTo>
                  <a:cubicBezTo>
                    <a:pt x="1465" y="4081"/>
                    <a:pt x="1492" y="4086"/>
                    <a:pt x="1508" y="4102"/>
                  </a:cubicBezTo>
                  <a:lnTo>
                    <a:pt x="1410" y="4152"/>
                  </a:lnTo>
                  <a:cubicBezTo>
                    <a:pt x="1363" y="4152"/>
                    <a:pt x="1313" y="4199"/>
                    <a:pt x="1266" y="4199"/>
                  </a:cubicBezTo>
                  <a:cubicBezTo>
                    <a:pt x="1118" y="4250"/>
                    <a:pt x="729" y="4394"/>
                    <a:pt x="779" y="4639"/>
                  </a:cubicBezTo>
                  <a:cubicBezTo>
                    <a:pt x="779" y="4737"/>
                    <a:pt x="923" y="4737"/>
                    <a:pt x="974" y="4783"/>
                  </a:cubicBezTo>
                  <a:lnTo>
                    <a:pt x="1656" y="4783"/>
                  </a:lnTo>
                  <a:cubicBezTo>
                    <a:pt x="1702" y="4783"/>
                    <a:pt x="1605" y="4834"/>
                    <a:pt x="1605" y="4834"/>
                  </a:cubicBezTo>
                  <a:cubicBezTo>
                    <a:pt x="1508" y="4834"/>
                    <a:pt x="1461" y="4834"/>
                    <a:pt x="1410" y="4881"/>
                  </a:cubicBezTo>
                  <a:cubicBezTo>
                    <a:pt x="1313" y="4931"/>
                    <a:pt x="1071" y="4978"/>
                    <a:pt x="1071" y="5173"/>
                  </a:cubicBezTo>
                  <a:cubicBezTo>
                    <a:pt x="1071" y="5270"/>
                    <a:pt x="1215" y="5321"/>
                    <a:pt x="1266" y="5321"/>
                  </a:cubicBezTo>
                  <a:cubicBezTo>
                    <a:pt x="1363" y="5336"/>
                    <a:pt x="1515" y="5342"/>
                    <a:pt x="1674" y="5342"/>
                  </a:cubicBezTo>
                  <a:cubicBezTo>
                    <a:pt x="1991" y="5342"/>
                    <a:pt x="2337" y="5321"/>
                    <a:pt x="2337" y="5321"/>
                  </a:cubicBezTo>
                  <a:cubicBezTo>
                    <a:pt x="2341" y="5322"/>
                    <a:pt x="2345" y="5323"/>
                    <a:pt x="2349" y="5323"/>
                  </a:cubicBezTo>
                  <a:cubicBezTo>
                    <a:pt x="2501" y="5323"/>
                    <a:pt x="2873" y="4484"/>
                    <a:pt x="2968" y="4199"/>
                  </a:cubicBezTo>
                  <a:cubicBezTo>
                    <a:pt x="3019" y="4152"/>
                    <a:pt x="3116" y="4004"/>
                    <a:pt x="3065" y="3907"/>
                  </a:cubicBezTo>
                  <a:cubicBezTo>
                    <a:pt x="3046" y="3866"/>
                    <a:pt x="3017" y="3852"/>
                    <a:pt x="2987" y="3852"/>
                  </a:cubicBezTo>
                  <a:cubicBezTo>
                    <a:pt x="2945" y="3852"/>
                    <a:pt x="2900" y="3880"/>
                    <a:pt x="2871" y="3907"/>
                  </a:cubicBezTo>
                  <a:cubicBezTo>
                    <a:pt x="2727" y="3958"/>
                    <a:pt x="2629" y="4055"/>
                    <a:pt x="2532" y="4199"/>
                  </a:cubicBezTo>
                  <a:lnTo>
                    <a:pt x="2434" y="4297"/>
                  </a:lnTo>
                  <a:cubicBezTo>
                    <a:pt x="2434" y="4345"/>
                    <a:pt x="2434" y="4347"/>
                    <a:pt x="2390" y="4347"/>
                  </a:cubicBezTo>
                  <a:lnTo>
                    <a:pt x="2390" y="4347"/>
                  </a:lnTo>
                  <a:cubicBezTo>
                    <a:pt x="2412" y="4255"/>
                    <a:pt x="2489" y="4145"/>
                    <a:pt x="2532" y="4102"/>
                  </a:cubicBezTo>
                  <a:cubicBezTo>
                    <a:pt x="2676" y="3860"/>
                    <a:pt x="2773" y="3666"/>
                    <a:pt x="2871" y="3420"/>
                  </a:cubicBezTo>
                  <a:cubicBezTo>
                    <a:pt x="2913" y="3340"/>
                    <a:pt x="2952" y="3093"/>
                    <a:pt x="2853" y="3093"/>
                  </a:cubicBezTo>
                  <a:cubicBezTo>
                    <a:pt x="2833" y="3093"/>
                    <a:pt x="2807" y="3104"/>
                    <a:pt x="2773" y="3128"/>
                  </a:cubicBezTo>
                  <a:cubicBezTo>
                    <a:pt x="2579" y="3179"/>
                    <a:pt x="2481" y="3374"/>
                    <a:pt x="2384" y="3518"/>
                  </a:cubicBezTo>
                  <a:cubicBezTo>
                    <a:pt x="2384" y="3518"/>
                    <a:pt x="2364" y="3579"/>
                    <a:pt x="2337" y="3623"/>
                  </a:cubicBezTo>
                  <a:lnTo>
                    <a:pt x="2337" y="3623"/>
                  </a:lnTo>
                  <a:lnTo>
                    <a:pt x="2337" y="3568"/>
                  </a:lnTo>
                  <a:cubicBezTo>
                    <a:pt x="2384" y="3518"/>
                    <a:pt x="2434" y="3420"/>
                    <a:pt x="2434" y="3323"/>
                  </a:cubicBezTo>
                  <a:cubicBezTo>
                    <a:pt x="2532" y="3128"/>
                    <a:pt x="2629" y="2933"/>
                    <a:pt x="2727" y="2692"/>
                  </a:cubicBezTo>
                  <a:cubicBezTo>
                    <a:pt x="2727" y="2641"/>
                    <a:pt x="2773" y="2497"/>
                    <a:pt x="2773" y="2447"/>
                  </a:cubicBezTo>
                  <a:cubicBezTo>
                    <a:pt x="2761" y="2409"/>
                    <a:pt x="2739" y="2394"/>
                    <a:pt x="2711" y="2394"/>
                  </a:cubicBezTo>
                  <a:cubicBezTo>
                    <a:pt x="2634" y="2394"/>
                    <a:pt x="2519" y="2510"/>
                    <a:pt x="2481" y="2544"/>
                  </a:cubicBezTo>
                  <a:lnTo>
                    <a:pt x="2434" y="2595"/>
                  </a:lnTo>
                  <a:cubicBezTo>
                    <a:pt x="2434" y="2641"/>
                    <a:pt x="2384" y="2641"/>
                    <a:pt x="2384" y="2692"/>
                  </a:cubicBezTo>
                  <a:cubicBezTo>
                    <a:pt x="2337" y="2692"/>
                    <a:pt x="2337" y="2739"/>
                    <a:pt x="2286" y="2789"/>
                  </a:cubicBezTo>
                  <a:cubicBezTo>
                    <a:pt x="2240" y="2887"/>
                    <a:pt x="2142" y="3031"/>
                    <a:pt x="2092" y="3128"/>
                  </a:cubicBezTo>
                  <a:lnTo>
                    <a:pt x="2092" y="3081"/>
                  </a:lnTo>
                  <a:lnTo>
                    <a:pt x="2142" y="3031"/>
                  </a:lnTo>
                  <a:cubicBezTo>
                    <a:pt x="2189" y="2933"/>
                    <a:pt x="2189" y="2836"/>
                    <a:pt x="2240" y="2789"/>
                  </a:cubicBezTo>
                  <a:cubicBezTo>
                    <a:pt x="2337" y="2544"/>
                    <a:pt x="2481" y="2349"/>
                    <a:pt x="2532" y="2155"/>
                  </a:cubicBezTo>
                  <a:cubicBezTo>
                    <a:pt x="2579" y="2057"/>
                    <a:pt x="2579" y="1913"/>
                    <a:pt x="2532" y="1862"/>
                  </a:cubicBezTo>
                  <a:cubicBezTo>
                    <a:pt x="2509" y="1839"/>
                    <a:pt x="2485" y="1830"/>
                    <a:pt x="2463" y="1830"/>
                  </a:cubicBezTo>
                  <a:cubicBezTo>
                    <a:pt x="2391" y="1830"/>
                    <a:pt x="2325" y="1924"/>
                    <a:pt x="2286" y="1960"/>
                  </a:cubicBezTo>
                  <a:cubicBezTo>
                    <a:pt x="2176" y="2074"/>
                    <a:pt x="2063" y="2242"/>
                    <a:pt x="1995" y="2426"/>
                  </a:cubicBezTo>
                  <a:lnTo>
                    <a:pt x="1995" y="2426"/>
                  </a:lnTo>
                  <a:cubicBezTo>
                    <a:pt x="2001" y="2336"/>
                    <a:pt x="2045" y="2249"/>
                    <a:pt x="2045" y="2205"/>
                  </a:cubicBezTo>
                  <a:cubicBezTo>
                    <a:pt x="2142" y="1960"/>
                    <a:pt x="2189" y="1765"/>
                    <a:pt x="2240" y="1524"/>
                  </a:cubicBezTo>
                  <a:cubicBezTo>
                    <a:pt x="2240" y="1473"/>
                    <a:pt x="2240" y="1329"/>
                    <a:pt x="2142" y="1278"/>
                  </a:cubicBezTo>
                  <a:cubicBezTo>
                    <a:pt x="2133" y="1270"/>
                    <a:pt x="2124" y="1266"/>
                    <a:pt x="2115" y="1266"/>
                  </a:cubicBezTo>
                  <a:cubicBezTo>
                    <a:pt x="2074" y="1266"/>
                    <a:pt x="2036" y="1338"/>
                    <a:pt x="1994" y="1376"/>
                  </a:cubicBezTo>
                  <a:cubicBezTo>
                    <a:pt x="1867" y="1506"/>
                    <a:pt x="1813" y="1674"/>
                    <a:pt x="1702" y="1845"/>
                  </a:cubicBezTo>
                  <a:lnTo>
                    <a:pt x="1702" y="1845"/>
                  </a:lnTo>
                  <a:lnTo>
                    <a:pt x="1702" y="1765"/>
                  </a:lnTo>
                  <a:cubicBezTo>
                    <a:pt x="1753" y="1668"/>
                    <a:pt x="1753" y="1570"/>
                    <a:pt x="1800" y="1426"/>
                  </a:cubicBezTo>
                  <a:cubicBezTo>
                    <a:pt x="1850" y="1181"/>
                    <a:pt x="1897" y="694"/>
                    <a:pt x="1656" y="499"/>
                  </a:cubicBezTo>
                  <a:cubicBezTo>
                    <a:pt x="1633" y="477"/>
                    <a:pt x="1613" y="468"/>
                    <a:pt x="1595" y="468"/>
                  </a:cubicBezTo>
                  <a:cubicBezTo>
                    <a:pt x="1535" y="468"/>
                    <a:pt x="1497" y="572"/>
                    <a:pt x="1461" y="647"/>
                  </a:cubicBezTo>
                  <a:cubicBezTo>
                    <a:pt x="1410" y="791"/>
                    <a:pt x="1363" y="939"/>
                    <a:pt x="1363" y="1084"/>
                  </a:cubicBezTo>
                  <a:cubicBezTo>
                    <a:pt x="1313" y="1134"/>
                    <a:pt x="1363" y="1232"/>
                    <a:pt x="1313" y="1278"/>
                  </a:cubicBezTo>
                  <a:lnTo>
                    <a:pt x="1313" y="1232"/>
                  </a:lnTo>
                  <a:lnTo>
                    <a:pt x="1313" y="1084"/>
                  </a:lnTo>
                  <a:cubicBezTo>
                    <a:pt x="1266" y="986"/>
                    <a:pt x="1215" y="889"/>
                    <a:pt x="1215" y="791"/>
                  </a:cubicBezTo>
                  <a:cubicBezTo>
                    <a:pt x="1071" y="499"/>
                    <a:pt x="877" y="258"/>
                    <a:pt x="631" y="110"/>
                  </a:cubicBezTo>
                  <a:cubicBezTo>
                    <a:pt x="552" y="72"/>
                    <a:pt x="473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3"/>
            <p:cNvSpPr/>
            <p:nvPr/>
          </p:nvSpPr>
          <p:spPr>
            <a:xfrm>
              <a:off x="7899640" y="1012133"/>
              <a:ext cx="266125" cy="1017244"/>
            </a:xfrm>
            <a:custGeom>
              <a:rect b="b" l="l" r="r" t="t"/>
              <a:pathLst>
                <a:path extrusionOk="0" h="6135" w="1605">
                  <a:moveTo>
                    <a:pt x="0" y="0"/>
                  </a:moveTo>
                  <a:lnTo>
                    <a:pt x="0" y="47"/>
                  </a:lnTo>
                  <a:lnTo>
                    <a:pt x="0" y="98"/>
                  </a:lnTo>
                  <a:cubicBezTo>
                    <a:pt x="144" y="390"/>
                    <a:pt x="1507" y="2824"/>
                    <a:pt x="1558" y="6084"/>
                  </a:cubicBezTo>
                  <a:cubicBezTo>
                    <a:pt x="1558" y="6084"/>
                    <a:pt x="1558" y="6134"/>
                    <a:pt x="1605" y="6134"/>
                  </a:cubicBezTo>
                  <a:lnTo>
                    <a:pt x="1605" y="6084"/>
                  </a:lnTo>
                  <a:cubicBezTo>
                    <a:pt x="1558" y="262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3"/>
            <p:cNvSpPr/>
            <p:nvPr/>
          </p:nvSpPr>
          <p:spPr>
            <a:xfrm>
              <a:off x="7883391" y="1238133"/>
              <a:ext cx="153208" cy="88708"/>
            </a:xfrm>
            <a:custGeom>
              <a:rect b="b" l="l" r="r" t="t"/>
              <a:pathLst>
                <a:path extrusionOk="0" h="535" w="924">
                  <a:moveTo>
                    <a:pt x="48" y="0"/>
                  </a:moveTo>
                  <a:lnTo>
                    <a:pt x="1" y="47"/>
                  </a:lnTo>
                  <a:cubicBezTo>
                    <a:pt x="1" y="47"/>
                    <a:pt x="1" y="98"/>
                    <a:pt x="48" y="98"/>
                  </a:cubicBezTo>
                  <a:cubicBezTo>
                    <a:pt x="145" y="98"/>
                    <a:pt x="293" y="195"/>
                    <a:pt x="437" y="242"/>
                  </a:cubicBezTo>
                  <a:cubicBezTo>
                    <a:pt x="632" y="339"/>
                    <a:pt x="780" y="437"/>
                    <a:pt x="877" y="534"/>
                  </a:cubicBezTo>
                  <a:lnTo>
                    <a:pt x="924" y="534"/>
                  </a:lnTo>
                  <a:lnTo>
                    <a:pt x="924" y="487"/>
                  </a:lnTo>
                  <a:cubicBezTo>
                    <a:pt x="827" y="390"/>
                    <a:pt x="632" y="293"/>
                    <a:pt x="488" y="195"/>
                  </a:cubicBezTo>
                  <a:cubicBezTo>
                    <a:pt x="340" y="145"/>
                    <a:pt x="145" y="47"/>
                    <a:pt x="48" y="0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3"/>
            <p:cNvSpPr/>
            <p:nvPr/>
          </p:nvSpPr>
          <p:spPr>
            <a:xfrm>
              <a:off x="7996474" y="1084426"/>
              <a:ext cx="40126" cy="145415"/>
            </a:xfrm>
            <a:custGeom>
              <a:rect b="b" l="l" r="r" t="t"/>
              <a:pathLst>
                <a:path extrusionOk="0" h="877" w="242">
                  <a:moveTo>
                    <a:pt x="195" y="1"/>
                  </a:moveTo>
                  <a:lnTo>
                    <a:pt x="195" y="51"/>
                  </a:lnTo>
                  <a:cubicBezTo>
                    <a:pt x="145" y="293"/>
                    <a:pt x="98" y="585"/>
                    <a:pt x="0" y="830"/>
                  </a:cubicBezTo>
                  <a:lnTo>
                    <a:pt x="0" y="877"/>
                  </a:lnTo>
                  <a:lnTo>
                    <a:pt x="47" y="877"/>
                  </a:lnTo>
                  <a:cubicBezTo>
                    <a:pt x="145" y="585"/>
                    <a:pt x="195" y="293"/>
                    <a:pt x="242" y="51"/>
                  </a:cubicBezTo>
                  <a:cubicBezTo>
                    <a:pt x="242" y="1"/>
                    <a:pt x="242" y="1"/>
                    <a:pt x="195" y="1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3"/>
            <p:cNvSpPr/>
            <p:nvPr/>
          </p:nvSpPr>
          <p:spPr>
            <a:xfrm>
              <a:off x="8068767" y="1342759"/>
              <a:ext cx="57039" cy="113082"/>
            </a:xfrm>
            <a:custGeom>
              <a:rect b="b" l="l" r="r" t="t"/>
              <a:pathLst>
                <a:path extrusionOk="0" h="682" w="344">
                  <a:moveTo>
                    <a:pt x="246" y="0"/>
                  </a:moveTo>
                  <a:cubicBezTo>
                    <a:pt x="195" y="246"/>
                    <a:pt x="98" y="440"/>
                    <a:pt x="1" y="635"/>
                  </a:cubicBezTo>
                  <a:cubicBezTo>
                    <a:pt x="1" y="635"/>
                    <a:pt x="1" y="682"/>
                    <a:pt x="51" y="682"/>
                  </a:cubicBezTo>
                  <a:lnTo>
                    <a:pt x="98" y="635"/>
                  </a:lnTo>
                  <a:cubicBezTo>
                    <a:pt x="149" y="440"/>
                    <a:pt x="246" y="246"/>
                    <a:pt x="343" y="51"/>
                  </a:cubicBezTo>
                  <a:cubicBezTo>
                    <a:pt x="343" y="0"/>
                    <a:pt x="343" y="0"/>
                    <a:pt x="293" y="0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3"/>
            <p:cNvSpPr/>
            <p:nvPr/>
          </p:nvSpPr>
          <p:spPr>
            <a:xfrm>
              <a:off x="7996474" y="1536426"/>
              <a:ext cx="104792" cy="16415"/>
            </a:xfrm>
            <a:custGeom>
              <a:rect b="b" l="l" r="r" t="t"/>
              <a:pathLst>
                <a:path extrusionOk="0" h="99" w="632">
                  <a:moveTo>
                    <a:pt x="0" y="1"/>
                  </a:moveTo>
                  <a:lnTo>
                    <a:pt x="47" y="51"/>
                  </a:lnTo>
                  <a:lnTo>
                    <a:pt x="145" y="51"/>
                  </a:lnTo>
                  <a:cubicBezTo>
                    <a:pt x="293" y="51"/>
                    <a:pt x="437" y="51"/>
                    <a:pt x="585" y="98"/>
                  </a:cubicBezTo>
                  <a:cubicBezTo>
                    <a:pt x="631" y="98"/>
                    <a:pt x="631" y="98"/>
                    <a:pt x="631" y="51"/>
                  </a:cubicBezTo>
                  <a:cubicBezTo>
                    <a:pt x="487" y="1"/>
                    <a:pt x="293" y="1"/>
                    <a:pt x="145" y="1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3"/>
            <p:cNvSpPr/>
            <p:nvPr/>
          </p:nvSpPr>
          <p:spPr>
            <a:xfrm>
              <a:off x="8117184" y="1536426"/>
              <a:ext cx="64832" cy="113248"/>
            </a:xfrm>
            <a:custGeom>
              <a:rect b="b" l="l" r="r" t="t"/>
              <a:pathLst>
                <a:path extrusionOk="0" h="683" w="391">
                  <a:moveTo>
                    <a:pt x="343" y="1"/>
                  </a:moveTo>
                  <a:cubicBezTo>
                    <a:pt x="246" y="246"/>
                    <a:pt x="98" y="441"/>
                    <a:pt x="1" y="636"/>
                  </a:cubicBezTo>
                  <a:lnTo>
                    <a:pt x="1" y="682"/>
                  </a:lnTo>
                  <a:lnTo>
                    <a:pt x="51" y="682"/>
                  </a:lnTo>
                  <a:cubicBezTo>
                    <a:pt x="149" y="441"/>
                    <a:pt x="293" y="246"/>
                    <a:pt x="390" y="51"/>
                  </a:cubicBezTo>
                  <a:lnTo>
                    <a:pt x="390" y="1"/>
                  </a:ln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3"/>
            <p:cNvSpPr/>
            <p:nvPr/>
          </p:nvSpPr>
          <p:spPr>
            <a:xfrm>
              <a:off x="8036434" y="1738550"/>
              <a:ext cx="105455" cy="7959"/>
            </a:xfrm>
            <a:custGeom>
              <a:rect b="b" l="l" r="r" t="t"/>
              <a:pathLst>
                <a:path extrusionOk="0" h="48" w="636">
                  <a:moveTo>
                    <a:pt x="1" y="1"/>
                  </a:moveTo>
                  <a:lnTo>
                    <a:pt x="1" y="47"/>
                  </a:lnTo>
                  <a:lnTo>
                    <a:pt x="636" y="47"/>
                  </a:lnTo>
                  <a:cubicBezTo>
                    <a:pt x="636" y="1"/>
                    <a:pt x="585" y="1"/>
                    <a:pt x="585" y="1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3"/>
            <p:cNvSpPr/>
            <p:nvPr/>
          </p:nvSpPr>
          <p:spPr>
            <a:xfrm>
              <a:off x="8157973" y="1375092"/>
              <a:ext cx="637539" cy="439728"/>
            </a:xfrm>
            <a:custGeom>
              <a:rect b="b" l="l" r="r" t="t"/>
              <a:pathLst>
                <a:path extrusionOk="0" h="2652" w="3845">
                  <a:moveTo>
                    <a:pt x="2091" y="0"/>
                  </a:moveTo>
                  <a:cubicBezTo>
                    <a:pt x="2045" y="0"/>
                    <a:pt x="1947" y="97"/>
                    <a:pt x="1897" y="148"/>
                  </a:cubicBezTo>
                  <a:cubicBezTo>
                    <a:pt x="1702" y="292"/>
                    <a:pt x="1558" y="487"/>
                    <a:pt x="1410" y="682"/>
                  </a:cubicBezTo>
                  <a:cubicBezTo>
                    <a:pt x="1363" y="779"/>
                    <a:pt x="1215" y="1122"/>
                    <a:pt x="1215" y="1122"/>
                  </a:cubicBezTo>
                  <a:cubicBezTo>
                    <a:pt x="1313" y="876"/>
                    <a:pt x="1410" y="584"/>
                    <a:pt x="1410" y="390"/>
                  </a:cubicBezTo>
                  <a:lnTo>
                    <a:pt x="1410" y="292"/>
                  </a:lnTo>
                  <a:cubicBezTo>
                    <a:pt x="1410" y="190"/>
                    <a:pt x="1380" y="154"/>
                    <a:pt x="1340" y="154"/>
                  </a:cubicBezTo>
                  <a:cubicBezTo>
                    <a:pt x="1264" y="154"/>
                    <a:pt x="1151" y="280"/>
                    <a:pt x="1118" y="343"/>
                  </a:cubicBezTo>
                  <a:cubicBezTo>
                    <a:pt x="826" y="682"/>
                    <a:pt x="923" y="1168"/>
                    <a:pt x="728" y="1558"/>
                  </a:cubicBezTo>
                  <a:lnTo>
                    <a:pt x="728" y="1461"/>
                  </a:lnTo>
                  <a:lnTo>
                    <a:pt x="728" y="1316"/>
                  </a:lnTo>
                  <a:cubicBezTo>
                    <a:pt x="728" y="1122"/>
                    <a:pt x="779" y="927"/>
                    <a:pt x="728" y="779"/>
                  </a:cubicBezTo>
                  <a:cubicBezTo>
                    <a:pt x="728" y="741"/>
                    <a:pt x="697" y="669"/>
                    <a:pt x="633" y="669"/>
                  </a:cubicBezTo>
                  <a:cubicBezTo>
                    <a:pt x="619" y="669"/>
                    <a:pt x="602" y="673"/>
                    <a:pt x="584" y="682"/>
                  </a:cubicBezTo>
                  <a:cubicBezTo>
                    <a:pt x="487" y="682"/>
                    <a:pt x="436" y="876"/>
                    <a:pt x="436" y="974"/>
                  </a:cubicBezTo>
                  <a:cubicBezTo>
                    <a:pt x="339" y="1219"/>
                    <a:pt x="390" y="1461"/>
                    <a:pt x="390" y="1753"/>
                  </a:cubicBezTo>
                  <a:cubicBezTo>
                    <a:pt x="390" y="1803"/>
                    <a:pt x="436" y="1998"/>
                    <a:pt x="390" y="2045"/>
                  </a:cubicBezTo>
                  <a:lnTo>
                    <a:pt x="390" y="1998"/>
                  </a:lnTo>
                  <a:cubicBezTo>
                    <a:pt x="390" y="1947"/>
                    <a:pt x="339" y="1901"/>
                    <a:pt x="339" y="1850"/>
                  </a:cubicBezTo>
                  <a:cubicBezTo>
                    <a:pt x="292" y="1706"/>
                    <a:pt x="292" y="1558"/>
                    <a:pt x="242" y="1414"/>
                  </a:cubicBezTo>
                  <a:cubicBezTo>
                    <a:pt x="195" y="1414"/>
                    <a:pt x="195" y="1316"/>
                    <a:pt x="97" y="1316"/>
                  </a:cubicBezTo>
                  <a:cubicBezTo>
                    <a:pt x="0" y="1414"/>
                    <a:pt x="0" y="1609"/>
                    <a:pt x="47" y="1706"/>
                  </a:cubicBezTo>
                  <a:cubicBezTo>
                    <a:pt x="47" y="2045"/>
                    <a:pt x="195" y="2337"/>
                    <a:pt x="292" y="2629"/>
                  </a:cubicBezTo>
                  <a:cubicBezTo>
                    <a:pt x="292" y="2629"/>
                    <a:pt x="573" y="2651"/>
                    <a:pt x="832" y="2651"/>
                  </a:cubicBezTo>
                  <a:cubicBezTo>
                    <a:pt x="962" y="2651"/>
                    <a:pt x="1087" y="2646"/>
                    <a:pt x="1168" y="2629"/>
                  </a:cubicBezTo>
                  <a:cubicBezTo>
                    <a:pt x="1266" y="2629"/>
                    <a:pt x="1410" y="2629"/>
                    <a:pt x="1461" y="2532"/>
                  </a:cubicBezTo>
                  <a:cubicBezTo>
                    <a:pt x="1507" y="2434"/>
                    <a:pt x="1266" y="2337"/>
                    <a:pt x="1215" y="2337"/>
                  </a:cubicBezTo>
                  <a:cubicBezTo>
                    <a:pt x="1168" y="2290"/>
                    <a:pt x="1071" y="2290"/>
                    <a:pt x="1118" y="2290"/>
                  </a:cubicBezTo>
                  <a:cubicBezTo>
                    <a:pt x="1118" y="2273"/>
                    <a:pt x="1139" y="2268"/>
                    <a:pt x="1170" y="2268"/>
                  </a:cubicBezTo>
                  <a:cubicBezTo>
                    <a:pt x="1232" y="2268"/>
                    <a:pt x="1329" y="2290"/>
                    <a:pt x="1363" y="2290"/>
                  </a:cubicBezTo>
                  <a:cubicBezTo>
                    <a:pt x="1459" y="2290"/>
                    <a:pt x="1578" y="2311"/>
                    <a:pt x="1704" y="2311"/>
                  </a:cubicBezTo>
                  <a:cubicBezTo>
                    <a:pt x="1767" y="2311"/>
                    <a:pt x="1832" y="2306"/>
                    <a:pt x="1897" y="2290"/>
                  </a:cubicBezTo>
                  <a:cubicBezTo>
                    <a:pt x="1947" y="2290"/>
                    <a:pt x="2045" y="2290"/>
                    <a:pt x="2091" y="2239"/>
                  </a:cubicBezTo>
                  <a:cubicBezTo>
                    <a:pt x="2142" y="2142"/>
                    <a:pt x="1897" y="1998"/>
                    <a:pt x="1850" y="1947"/>
                  </a:cubicBezTo>
                  <a:cubicBezTo>
                    <a:pt x="1799" y="1947"/>
                    <a:pt x="1799" y="1947"/>
                    <a:pt x="1753" y="1901"/>
                  </a:cubicBezTo>
                  <a:cubicBezTo>
                    <a:pt x="1799" y="1901"/>
                    <a:pt x="1897" y="1947"/>
                    <a:pt x="1947" y="1947"/>
                  </a:cubicBezTo>
                  <a:cubicBezTo>
                    <a:pt x="2142" y="1998"/>
                    <a:pt x="2286" y="2045"/>
                    <a:pt x="2481" y="2045"/>
                  </a:cubicBezTo>
                  <a:cubicBezTo>
                    <a:pt x="2532" y="2045"/>
                    <a:pt x="2726" y="2045"/>
                    <a:pt x="2726" y="1947"/>
                  </a:cubicBezTo>
                  <a:cubicBezTo>
                    <a:pt x="2676" y="1803"/>
                    <a:pt x="2532" y="1706"/>
                    <a:pt x="2434" y="1655"/>
                  </a:cubicBezTo>
                  <a:lnTo>
                    <a:pt x="2286" y="1558"/>
                  </a:lnTo>
                  <a:cubicBezTo>
                    <a:pt x="2286" y="1542"/>
                    <a:pt x="2292" y="1537"/>
                    <a:pt x="2301" y="1537"/>
                  </a:cubicBezTo>
                  <a:cubicBezTo>
                    <a:pt x="2320" y="1537"/>
                    <a:pt x="2352" y="1558"/>
                    <a:pt x="2384" y="1558"/>
                  </a:cubicBezTo>
                  <a:cubicBezTo>
                    <a:pt x="2434" y="1609"/>
                    <a:pt x="2532" y="1609"/>
                    <a:pt x="2578" y="1655"/>
                  </a:cubicBezTo>
                  <a:cubicBezTo>
                    <a:pt x="2773" y="1706"/>
                    <a:pt x="2968" y="1753"/>
                    <a:pt x="3162" y="1753"/>
                  </a:cubicBezTo>
                  <a:cubicBezTo>
                    <a:pt x="3260" y="1753"/>
                    <a:pt x="3357" y="1706"/>
                    <a:pt x="3357" y="1609"/>
                  </a:cubicBezTo>
                  <a:cubicBezTo>
                    <a:pt x="3357" y="1414"/>
                    <a:pt x="2968" y="1266"/>
                    <a:pt x="2870" y="1219"/>
                  </a:cubicBezTo>
                  <a:cubicBezTo>
                    <a:pt x="2824" y="1219"/>
                    <a:pt x="2629" y="1168"/>
                    <a:pt x="2629" y="1168"/>
                  </a:cubicBezTo>
                  <a:cubicBezTo>
                    <a:pt x="2629" y="1122"/>
                    <a:pt x="2870" y="1122"/>
                    <a:pt x="2921" y="1071"/>
                  </a:cubicBezTo>
                  <a:cubicBezTo>
                    <a:pt x="2968" y="1071"/>
                    <a:pt x="3065" y="1071"/>
                    <a:pt x="3116" y="1024"/>
                  </a:cubicBezTo>
                  <a:lnTo>
                    <a:pt x="3260" y="1024"/>
                  </a:lnTo>
                  <a:cubicBezTo>
                    <a:pt x="3408" y="974"/>
                    <a:pt x="3844" y="876"/>
                    <a:pt x="3797" y="682"/>
                  </a:cubicBezTo>
                  <a:cubicBezTo>
                    <a:pt x="3747" y="584"/>
                    <a:pt x="3603" y="584"/>
                    <a:pt x="3552" y="584"/>
                  </a:cubicBezTo>
                  <a:cubicBezTo>
                    <a:pt x="3260" y="584"/>
                    <a:pt x="3018" y="584"/>
                    <a:pt x="2773" y="682"/>
                  </a:cubicBezTo>
                  <a:cubicBezTo>
                    <a:pt x="2676" y="682"/>
                    <a:pt x="2578" y="732"/>
                    <a:pt x="2532" y="779"/>
                  </a:cubicBezTo>
                  <a:lnTo>
                    <a:pt x="2384" y="830"/>
                  </a:lnTo>
                  <a:lnTo>
                    <a:pt x="2532" y="682"/>
                  </a:lnTo>
                  <a:cubicBezTo>
                    <a:pt x="2676" y="538"/>
                    <a:pt x="2773" y="390"/>
                    <a:pt x="2870" y="245"/>
                  </a:cubicBezTo>
                  <a:cubicBezTo>
                    <a:pt x="2870" y="148"/>
                    <a:pt x="2921" y="51"/>
                    <a:pt x="2773" y="51"/>
                  </a:cubicBezTo>
                  <a:cubicBezTo>
                    <a:pt x="2481" y="51"/>
                    <a:pt x="2189" y="343"/>
                    <a:pt x="2045" y="538"/>
                  </a:cubicBezTo>
                  <a:cubicBezTo>
                    <a:pt x="1994" y="635"/>
                    <a:pt x="1799" y="876"/>
                    <a:pt x="1799" y="876"/>
                  </a:cubicBezTo>
                  <a:cubicBezTo>
                    <a:pt x="1897" y="635"/>
                    <a:pt x="2045" y="440"/>
                    <a:pt x="2091" y="245"/>
                  </a:cubicBezTo>
                  <a:cubicBezTo>
                    <a:pt x="2142" y="195"/>
                    <a:pt x="2239" y="0"/>
                    <a:pt x="2091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3"/>
            <p:cNvSpPr/>
            <p:nvPr/>
          </p:nvSpPr>
          <p:spPr>
            <a:xfrm>
              <a:off x="8165601" y="1504259"/>
              <a:ext cx="541370" cy="428287"/>
            </a:xfrm>
            <a:custGeom>
              <a:rect b="b" l="l" r="r" t="t"/>
              <a:pathLst>
                <a:path extrusionOk="0" h="2583" w="3265">
                  <a:moveTo>
                    <a:pt x="3214" y="0"/>
                  </a:moveTo>
                  <a:cubicBezTo>
                    <a:pt x="3214" y="0"/>
                    <a:pt x="2532" y="51"/>
                    <a:pt x="1804" y="389"/>
                  </a:cubicBezTo>
                  <a:cubicBezTo>
                    <a:pt x="1072" y="779"/>
                    <a:pt x="246" y="1414"/>
                    <a:pt x="1" y="2531"/>
                  </a:cubicBezTo>
                  <a:lnTo>
                    <a:pt x="1" y="2582"/>
                  </a:lnTo>
                  <a:cubicBezTo>
                    <a:pt x="51" y="2582"/>
                    <a:pt x="51" y="2582"/>
                    <a:pt x="51" y="2531"/>
                  </a:cubicBezTo>
                  <a:cubicBezTo>
                    <a:pt x="293" y="1414"/>
                    <a:pt x="1122" y="830"/>
                    <a:pt x="1851" y="440"/>
                  </a:cubicBezTo>
                  <a:cubicBezTo>
                    <a:pt x="2193" y="292"/>
                    <a:pt x="2532" y="195"/>
                    <a:pt x="2824" y="97"/>
                  </a:cubicBezTo>
                  <a:cubicBezTo>
                    <a:pt x="2922" y="97"/>
                    <a:pt x="3019" y="51"/>
                    <a:pt x="3116" y="51"/>
                  </a:cubicBezTo>
                  <a:lnTo>
                    <a:pt x="3214" y="51"/>
                  </a:lnTo>
                  <a:cubicBezTo>
                    <a:pt x="3264" y="51"/>
                    <a:pt x="3264" y="51"/>
                    <a:pt x="3264" y="0"/>
                  </a:cubicBez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3"/>
            <p:cNvSpPr/>
            <p:nvPr/>
          </p:nvSpPr>
          <p:spPr>
            <a:xfrm>
              <a:off x="8464723" y="1496466"/>
              <a:ext cx="64666" cy="80915"/>
            </a:xfrm>
            <a:custGeom>
              <a:rect b="b" l="l" r="r" t="t"/>
              <a:pathLst>
                <a:path extrusionOk="0" h="488" w="390">
                  <a:moveTo>
                    <a:pt x="339" y="0"/>
                  </a:moveTo>
                  <a:cubicBezTo>
                    <a:pt x="241" y="144"/>
                    <a:pt x="97" y="292"/>
                    <a:pt x="0" y="436"/>
                  </a:cubicBezTo>
                  <a:lnTo>
                    <a:pt x="0" y="487"/>
                  </a:lnTo>
                  <a:lnTo>
                    <a:pt x="47" y="487"/>
                  </a:lnTo>
                  <a:cubicBezTo>
                    <a:pt x="144" y="339"/>
                    <a:pt x="292" y="195"/>
                    <a:pt x="389" y="47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3"/>
            <p:cNvSpPr/>
            <p:nvPr/>
          </p:nvSpPr>
          <p:spPr>
            <a:xfrm>
              <a:off x="8319307" y="1584843"/>
              <a:ext cx="32499" cy="89372"/>
            </a:xfrm>
            <a:custGeom>
              <a:rect b="b" l="l" r="r" t="t"/>
              <a:pathLst>
                <a:path extrusionOk="0" h="539" w="196">
                  <a:moveTo>
                    <a:pt x="145" y="1"/>
                  </a:moveTo>
                  <a:cubicBezTo>
                    <a:pt x="98" y="196"/>
                    <a:pt x="47" y="344"/>
                    <a:pt x="1" y="488"/>
                  </a:cubicBezTo>
                  <a:lnTo>
                    <a:pt x="1" y="538"/>
                  </a:lnTo>
                  <a:lnTo>
                    <a:pt x="47" y="538"/>
                  </a:lnTo>
                  <a:cubicBezTo>
                    <a:pt x="98" y="344"/>
                    <a:pt x="145" y="196"/>
                    <a:pt x="195" y="51"/>
                  </a:cubicBezTo>
                  <a:cubicBezTo>
                    <a:pt x="195" y="1"/>
                    <a:pt x="195" y="1"/>
                    <a:pt x="145" y="1"/>
                  </a:cubicBez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3"/>
            <p:cNvSpPr/>
            <p:nvPr/>
          </p:nvSpPr>
          <p:spPr>
            <a:xfrm>
              <a:off x="8375517" y="1617176"/>
              <a:ext cx="113248" cy="32499"/>
            </a:xfrm>
            <a:custGeom>
              <a:rect b="b" l="l" r="r" t="t"/>
              <a:pathLst>
                <a:path extrusionOk="0" h="196" w="683">
                  <a:moveTo>
                    <a:pt x="51" y="1"/>
                  </a:moveTo>
                  <a:lnTo>
                    <a:pt x="1" y="51"/>
                  </a:lnTo>
                  <a:lnTo>
                    <a:pt x="51" y="98"/>
                  </a:lnTo>
                  <a:cubicBezTo>
                    <a:pt x="246" y="98"/>
                    <a:pt x="441" y="149"/>
                    <a:pt x="635" y="195"/>
                  </a:cubicBezTo>
                  <a:lnTo>
                    <a:pt x="682" y="195"/>
                  </a:lnTo>
                  <a:cubicBezTo>
                    <a:pt x="682" y="149"/>
                    <a:pt x="682" y="149"/>
                    <a:pt x="635" y="149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3"/>
            <p:cNvSpPr/>
            <p:nvPr/>
          </p:nvSpPr>
          <p:spPr>
            <a:xfrm>
              <a:off x="8238558" y="1754799"/>
              <a:ext cx="80915" cy="16249"/>
            </a:xfrm>
            <a:custGeom>
              <a:rect b="b" l="l" r="r" t="t"/>
              <a:pathLst>
                <a:path extrusionOk="0" h="98" w="488">
                  <a:moveTo>
                    <a:pt x="48" y="0"/>
                  </a:moveTo>
                  <a:cubicBezTo>
                    <a:pt x="1" y="0"/>
                    <a:pt x="1" y="47"/>
                    <a:pt x="1" y="47"/>
                  </a:cubicBezTo>
                  <a:cubicBezTo>
                    <a:pt x="1" y="47"/>
                    <a:pt x="22" y="69"/>
                    <a:pt x="36" y="69"/>
                  </a:cubicBezTo>
                  <a:cubicBezTo>
                    <a:pt x="42" y="69"/>
                    <a:pt x="48" y="64"/>
                    <a:pt x="48" y="47"/>
                  </a:cubicBezTo>
                  <a:lnTo>
                    <a:pt x="242" y="47"/>
                  </a:lnTo>
                  <a:cubicBezTo>
                    <a:pt x="293" y="47"/>
                    <a:pt x="390" y="47"/>
                    <a:pt x="437" y="97"/>
                  </a:cubicBezTo>
                  <a:cubicBezTo>
                    <a:pt x="488" y="97"/>
                    <a:pt x="488" y="97"/>
                    <a:pt x="488" y="47"/>
                  </a:cubicBezTo>
                  <a:cubicBezTo>
                    <a:pt x="390" y="0"/>
                    <a:pt x="293" y="0"/>
                    <a:pt x="242" y="0"/>
                  </a:cubicBez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3"/>
            <p:cNvSpPr/>
            <p:nvPr/>
          </p:nvSpPr>
          <p:spPr>
            <a:xfrm>
              <a:off x="8270891" y="1657800"/>
              <a:ext cx="7959" cy="64832"/>
            </a:xfrm>
            <a:custGeom>
              <a:rect b="b" l="l" r="r" t="t"/>
              <a:pathLst>
                <a:path extrusionOk="0" h="391" w="48">
                  <a:moveTo>
                    <a:pt x="1" y="1"/>
                  </a:moveTo>
                  <a:lnTo>
                    <a:pt x="1" y="48"/>
                  </a:lnTo>
                  <a:lnTo>
                    <a:pt x="1" y="196"/>
                  </a:lnTo>
                  <a:lnTo>
                    <a:pt x="1" y="390"/>
                  </a:lnTo>
                  <a:lnTo>
                    <a:pt x="47" y="390"/>
                  </a:lnTo>
                  <a:lnTo>
                    <a:pt x="47" y="196"/>
                  </a:lnTo>
                  <a:lnTo>
                    <a:pt x="47" y="48"/>
                  </a:lnTo>
                  <a:cubicBezTo>
                    <a:pt x="47" y="1"/>
                    <a:pt x="47" y="1"/>
                    <a:pt x="1" y="1"/>
                  </a:cubicBez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3"/>
            <p:cNvSpPr/>
            <p:nvPr/>
          </p:nvSpPr>
          <p:spPr>
            <a:xfrm>
              <a:off x="8012557" y="1786966"/>
              <a:ext cx="339247" cy="403747"/>
            </a:xfrm>
            <a:custGeom>
              <a:rect b="b" l="l" r="r" t="t"/>
              <a:pathLst>
                <a:path extrusionOk="0" h="2435" w="2046">
                  <a:moveTo>
                    <a:pt x="1" y="1"/>
                  </a:moveTo>
                  <a:lnTo>
                    <a:pt x="390" y="2435"/>
                  </a:lnTo>
                  <a:lnTo>
                    <a:pt x="1753" y="2435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3"/>
            <p:cNvSpPr/>
            <p:nvPr/>
          </p:nvSpPr>
          <p:spPr>
            <a:xfrm>
              <a:off x="7980390" y="1770883"/>
              <a:ext cx="339081" cy="387664"/>
            </a:xfrm>
            <a:custGeom>
              <a:rect b="b" l="l" r="r" t="t"/>
              <a:pathLst>
                <a:path extrusionOk="0" h="2338" w="2045">
                  <a:moveTo>
                    <a:pt x="0" y="0"/>
                  </a:moveTo>
                  <a:lnTo>
                    <a:pt x="339" y="2337"/>
                  </a:lnTo>
                  <a:lnTo>
                    <a:pt x="1702" y="2337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3"/>
            <p:cNvSpPr/>
            <p:nvPr/>
          </p:nvSpPr>
          <p:spPr>
            <a:xfrm>
              <a:off x="6043057" y="1302633"/>
              <a:ext cx="662079" cy="355331"/>
            </a:xfrm>
            <a:custGeom>
              <a:rect b="b" l="l" r="r" t="t"/>
              <a:pathLst>
                <a:path extrusionOk="0" h="2143" w="3993">
                  <a:moveTo>
                    <a:pt x="242" y="1"/>
                  </a:moveTo>
                  <a:cubicBezTo>
                    <a:pt x="144" y="1"/>
                    <a:pt x="98" y="1"/>
                    <a:pt x="47" y="98"/>
                  </a:cubicBezTo>
                  <a:cubicBezTo>
                    <a:pt x="47" y="145"/>
                    <a:pt x="0" y="196"/>
                    <a:pt x="47" y="242"/>
                  </a:cubicBezTo>
                  <a:cubicBezTo>
                    <a:pt x="144" y="682"/>
                    <a:pt x="339" y="1605"/>
                    <a:pt x="436" y="1995"/>
                  </a:cubicBezTo>
                  <a:cubicBezTo>
                    <a:pt x="487" y="2092"/>
                    <a:pt x="534" y="2143"/>
                    <a:pt x="631" y="2143"/>
                  </a:cubicBezTo>
                  <a:lnTo>
                    <a:pt x="3798" y="2143"/>
                  </a:lnTo>
                  <a:cubicBezTo>
                    <a:pt x="3844" y="2143"/>
                    <a:pt x="3895" y="2143"/>
                    <a:pt x="3942" y="2092"/>
                  </a:cubicBezTo>
                  <a:cubicBezTo>
                    <a:pt x="3992" y="2046"/>
                    <a:pt x="3992" y="1948"/>
                    <a:pt x="3992" y="1898"/>
                  </a:cubicBezTo>
                  <a:cubicBezTo>
                    <a:pt x="3895" y="1461"/>
                    <a:pt x="3650" y="534"/>
                    <a:pt x="3552" y="145"/>
                  </a:cubicBezTo>
                  <a:cubicBezTo>
                    <a:pt x="3552" y="48"/>
                    <a:pt x="3455" y="1"/>
                    <a:pt x="3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3"/>
            <p:cNvSpPr/>
            <p:nvPr/>
          </p:nvSpPr>
          <p:spPr>
            <a:xfrm>
              <a:off x="6066934" y="1326676"/>
              <a:ext cx="613663" cy="306748"/>
            </a:xfrm>
            <a:custGeom>
              <a:rect b="b" l="l" r="r" t="t"/>
              <a:pathLst>
                <a:path extrusionOk="0" h="1850" w="3701">
                  <a:moveTo>
                    <a:pt x="0" y="0"/>
                  </a:moveTo>
                  <a:lnTo>
                    <a:pt x="440" y="1850"/>
                  </a:lnTo>
                  <a:lnTo>
                    <a:pt x="3700" y="1850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3"/>
            <p:cNvSpPr/>
            <p:nvPr/>
          </p:nvSpPr>
          <p:spPr>
            <a:xfrm>
              <a:off x="6155974" y="1657800"/>
              <a:ext cx="750622" cy="32499"/>
            </a:xfrm>
            <a:custGeom>
              <a:rect b="b" l="l" r="r" t="t"/>
              <a:pathLst>
                <a:path extrusionOk="0" h="196" w="4527">
                  <a:moveTo>
                    <a:pt x="1" y="1"/>
                  </a:moveTo>
                  <a:lnTo>
                    <a:pt x="1" y="196"/>
                  </a:lnTo>
                  <a:lnTo>
                    <a:pt x="4526" y="196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3"/>
            <p:cNvSpPr/>
            <p:nvPr/>
          </p:nvSpPr>
          <p:spPr>
            <a:xfrm>
              <a:off x="6155974" y="1657800"/>
              <a:ext cx="242414" cy="32499"/>
            </a:xfrm>
            <a:custGeom>
              <a:rect b="b" l="l" r="r" t="t"/>
              <a:pathLst>
                <a:path extrusionOk="0" h="196" w="1462">
                  <a:moveTo>
                    <a:pt x="1" y="1"/>
                  </a:moveTo>
                  <a:lnTo>
                    <a:pt x="1" y="196"/>
                  </a:lnTo>
                  <a:lnTo>
                    <a:pt x="1461" y="19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3"/>
            <p:cNvSpPr/>
            <p:nvPr/>
          </p:nvSpPr>
          <p:spPr>
            <a:xfrm>
              <a:off x="6252973" y="1593299"/>
              <a:ext cx="314542" cy="24042"/>
            </a:xfrm>
            <a:custGeom>
              <a:rect b="b" l="l" r="r" t="t"/>
              <a:pathLst>
                <a:path extrusionOk="0" h="145" w="1897">
                  <a:moveTo>
                    <a:pt x="923" y="0"/>
                  </a:moveTo>
                  <a:cubicBezTo>
                    <a:pt x="436" y="0"/>
                    <a:pt x="0" y="0"/>
                    <a:pt x="0" y="47"/>
                  </a:cubicBezTo>
                  <a:cubicBezTo>
                    <a:pt x="0" y="98"/>
                    <a:pt x="436" y="145"/>
                    <a:pt x="923" y="145"/>
                  </a:cubicBezTo>
                  <a:cubicBezTo>
                    <a:pt x="1461" y="145"/>
                    <a:pt x="1897" y="98"/>
                    <a:pt x="1897" y="47"/>
                  </a:cubicBezTo>
                  <a:cubicBezTo>
                    <a:pt x="1897" y="0"/>
                    <a:pt x="1461" y="0"/>
                    <a:pt x="9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3"/>
            <p:cNvSpPr/>
            <p:nvPr/>
          </p:nvSpPr>
          <p:spPr>
            <a:xfrm>
              <a:off x="6333557" y="1358843"/>
              <a:ext cx="24042" cy="96999"/>
            </a:xfrm>
            <a:custGeom>
              <a:rect b="b" l="l" r="r" t="t"/>
              <a:pathLst>
                <a:path extrusionOk="0" h="585" w="145">
                  <a:moveTo>
                    <a:pt x="1" y="1"/>
                  </a:moveTo>
                  <a:lnTo>
                    <a:pt x="1" y="246"/>
                  </a:lnTo>
                  <a:lnTo>
                    <a:pt x="1" y="343"/>
                  </a:lnTo>
                  <a:cubicBezTo>
                    <a:pt x="1" y="390"/>
                    <a:pt x="48" y="585"/>
                    <a:pt x="48" y="585"/>
                  </a:cubicBezTo>
                  <a:lnTo>
                    <a:pt x="145" y="488"/>
                  </a:lnTo>
                  <a:cubicBezTo>
                    <a:pt x="48" y="343"/>
                    <a:pt x="48" y="51"/>
                    <a:pt x="48" y="1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3"/>
            <p:cNvSpPr/>
            <p:nvPr/>
          </p:nvSpPr>
          <p:spPr>
            <a:xfrm>
              <a:off x="6341350" y="1351216"/>
              <a:ext cx="8622" cy="7793"/>
            </a:xfrm>
            <a:custGeom>
              <a:rect b="b" l="l" r="r" t="t"/>
              <a:pathLst>
                <a:path extrusionOk="0" h="47" w="52">
                  <a:moveTo>
                    <a:pt x="1" y="0"/>
                  </a:moveTo>
                  <a:lnTo>
                    <a:pt x="1" y="47"/>
                  </a:lnTo>
                  <a:lnTo>
                    <a:pt x="51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3"/>
            <p:cNvSpPr/>
            <p:nvPr/>
          </p:nvSpPr>
          <p:spPr>
            <a:xfrm>
              <a:off x="6333557" y="1351216"/>
              <a:ext cx="24042" cy="16249"/>
            </a:xfrm>
            <a:custGeom>
              <a:rect b="b" l="l" r="r" t="t"/>
              <a:pathLst>
                <a:path extrusionOk="0" h="98" w="145">
                  <a:moveTo>
                    <a:pt x="1" y="0"/>
                  </a:moveTo>
                  <a:lnTo>
                    <a:pt x="1" y="47"/>
                  </a:lnTo>
                  <a:lnTo>
                    <a:pt x="48" y="47"/>
                  </a:lnTo>
                  <a:cubicBezTo>
                    <a:pt x="48" y="0"/>
                    <a:pt x="48" y="0"/>
                    <a:pt x="1" y="0"/>
                  </a:cubicBezTo>
                  <a:close/>
                  <a:moveTo>
                    <a:pt x="48" y="47"/>
                  </a:moveTo>
                  <a:lnTo>
                    <a:pt x="98" y="97"/>
                  </a:lnTo>
                  <a:lnTo>
                    <a:pt x="145" y="97"/>
                  </a:lnTo>
                  <a:cubicBezTo>
                    <a:pt x="145" y="47"/>
                    <a:pt x="98" y="47"/>
                    <a:pt x="98" y="47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3"/>
            <p:cNvSpPr/>
            <p:nvPr/>
          </p:nvSpPr>
          <p:spPr>
            <a:xfrm>
              <a:off x="6349807" y="1351216"/>
              <a:ext cx="16249" cy="16249"/>
            </a:xfrm>
            <a:custGeom>
              <a:rect b="b" l="l" r="r" t="t"/>
              <a:pathLst>
                <a:path extrusionOk="0" h="98" w="98">
                  <a:moveTo>
                    <a:pt x="98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97"/>
                  </a:lnTo>
                  <a:lnTo>
                    <a:pt x="98" y="4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3"/>
            <p:cNvSpPr/>
            <p:nvPr/>
          </p:nvSpPr>
          <p:spPr>
            <a:xfrm>
              <a:off x="6349807" y="1351216"/>
              <a:ext cx="24042" cy="16249"/>
            </a:xfrm>
            <a:custGeom>
              <a:rect b="b" l="l" r="r" t="t"/>
              <a:pathLst>
                <a:path extrusionOk="0" h="98" w="145">
                  <a:moveTo>
                    <a:pt x="98" y="0"/>
                  </a:moveTo>
                  <a:cubicBezTo>
                    <a:pt x="47" y="0"/>
                    <a:pt x="47" y="47"/>
                    <a:pt x="47" y="47"/>
                  </a:cubicBezTo>
                  <a:lnTo>
                    <a:pt x="0" y="47"/>
                  </a:lnTo>
                  <a:cubicBezTo>
                    <a:pt x="0" y="97"/>
                    <a:pt x="0" y="97"/>
                    <a:pt x="47" y="97"/>
                  </a:cubicBezTo>
                  <a:cubicBezTo>
                    <a:pt x="47" y="47"/>
                    <a:pt x="98" y="47"/>
                    <a:pt x="98" y="47"/>
                  </a:cubicBezTo>
                  <a:cubicBezTo>
                    <a:pt x="98" y="47"/>
                    <a:pt x="144" y="0"/>
                    <a:pt x="98" y="0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3"/>
            <p:cNvSpPr/>
            <p:nvPr/>
          </p:nvSpPr>
          <p:spPr>
            <a:xfrm>
              <a:off x="6341350" y="1423509"/>
              <a:ext cx="48582" cy="80915"/>
            </a:xfrm>
            <a:custGeom>
              <a:rect b="b" l="l" r="r" t="t"/>
              <a:pathLst>
                <a:path extrusionOk="0" h="488" w="293">
                  <a:moveTo>
                    <a:pt x="51" y="0"/>
                  </a:moveTo>
                  <a:lnTo>
                    <a:pt x="51" y="98"/>
                  </a:lnTo>
                  <a:cubicBezTo>
                    <a:pt x="1" y="98"/>
                    <a:pt x="1" y="148"/>
                    <a:pt x="1" y="246"/>
                  </a:cubicBezTo>
                  <a:cubicBezTo>
                    <a:pt x="1" y="343"/>
                    <a:pt x="98" y="487"/>
                    <a:pt x="98" y="487"/>
                  </a:cubicBezTo>
                  <a:lnTo>
                    <a:pt x="293" y="440"/>
                  </a:lnTo>
                  <a:cubicBezTo>
                    <a:pt x="293" y="440"/>
                    <a:pt x="246" y="390"/>
                    <a:pt x="246" y="343"/>
                  </a:cubicBezTo>
                  <a:cubicBezTo>
                    <a:pt x="195" y="343"/>
                    <a:pt x="246" y="246"/>
                    <a:pt x="246" y="195"/>
                  </a:cubicBezTo>
                  <a:cubicBezTo>
                    <a:pt x="246" y="98"/>
                    <a:pt x="195" y="98"/>
                    <a:pt x="149" y="98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262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3"/>
            <p:cNvSpPr/>
            <p:nvPr/>
          </p:nvSpPr>
          <p:spPr>
            <a:xfrm>
              <a:off x="6341350" y="1471926"/>
              <a:ext cx="48582" cy="32499"/>
            </a:xfrm>
            <a:custGeom>
              <a:rect b="b" l="l" r="r" t="t"/>
              <a:pathLst>
                <a:path extrusionOk="0" h="196" w="293">
                  <a:moveTo>
                    <a:pt x="195" y="0"/>
                  </a:moveTo>
                  <a:cubicBezTo>
                    <a:pt x="149" y="51"/>
                    <a:pt x="51" y="51"/>
                    <a:pt x="1" y="51"/>
                  </a:cubicBezTo>
                  <a:cubicBezTo>
                    <a:pt x="51" y="98"/>
                    <a:pt x="98" y="195"/>
                    <a:pt x="98" y="195"/>
                  </a:cubicBezTo>
                  <a:lnTo>
                    <a:pt x="293" y="148"/>
                  </a:lnTo>
                  <a:cubicBezTo>
                    <a:pt x="293" y="148"/>
                    <a:pt x="246" y="98"/>
                    <a:pt x="246" y="51"/>
                  </a:cubicBezTo>
                  <a:cubicBezTo>
                    <a:pt x="195" y="51"/>
                    <a:pt x="195" y="51"/>
                    <a:pt x="195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3"/>
            <p:cNvSpPr/>
            <p:nvPr/>
          </p:nvSpPr>
          <p:spPr>
            <a:xfrm>
              <a:off x="6341350" y="1423509"/>
              <a:ext cx="24706" cy="32333"/>
            </a:xfrm>
            <a:custGeom>
              <a:rect b="b" l="l" r="r" t="t"/>
              <a:pathLst>
                <a:path extrusionOk="0" h="195" w="149">
                  <a:moveTo>
                    <a:pt x="51" y="0"/>
                  </a:moveTo>
                  <a:lnTo>
                    <a:pt x="51" y="98"/>
                  </a:lnTo>
                  <a:cubicBezTo>
                    <a:pt x="51" y="98"/>
                    <a:pt x="1" y="148"/>
                    <a:pt x="51" y="195"/>
                  </a:cubicBezTo>
                  <a:cubicBezTo>
                    <a:pt x="98" y="195"/>
                    <a:pt x="98" y="98"/>
                    <a:pt x="149" y="98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3"/>
            <p:cNvSpPr/>
            <p:nvPr/>
          </p:nvSpPr>
          <p:spPr>
            <a:xfrm>
              <a:off x="6349807" y="1423509"/>
              <a:ext cx="16249" cy="16249"/>
            </a:xfrm>
            <a:custGeom>
              <a:rect b="b" l="l" r="r" t="t"/>
              <a:pathLst>
                <a:path extrusionOk="0" h="98" w="98">
                  <a:moveTo>
                    <a:pt x="0" y="0"/>
                  </a:moveTo>
                  <a:lnTo>
                    <a:pt x="0" y="98"/>
                  </a:lnTo>
                  <a:cubicBezTo>
                    <a:pt x="47" y="98"/>
                    <a:pt x="98" y="51"/>
                    <a:pt x="98" y="51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ED8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3"/>
            <p:cNvSpPr/>
            <p:nvPr/>
          </p:nvSpPr>
          <p:spPr>
            <a:xfrm>
              <a:off x="6333557" y="1415716"/>
              <a:ext cx="7959" cy="7959"/>
            </a:xfrm>
            <a:custGeom>
              <a:rect b="b" l="l" r="r" t="t"/>
              <a:pathLst>
                <a:path extrusionOk="0" h="48" w="48">
                  <a:moveTo>
                    <a:pt x="1" y="0"/>
                  </a:moveTo>
                  <a:lnTo>
                    <a:pt x="1" y="47"/>
                  </a:lnTo>
                  <a:lnTo>
                    <a:pt x="48" y="47"/>
                  </a:lnTo>
                  <a:cubicBezTo>
                    <a:pt x="48" y="47"/>
                    <a:pt x="48" y="0"/>
                    <a:pt x="1" y="0"/>
                  </a:cubicBezTo>
                  <a:close/>
                </a:path>
              </a:pathLst>
            </a:custGeom>
            <a:solidFill>
              <a:srgbClr val="EE8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3"/>
            <p:cNvSpPr/>
            <p:nvPr/>
          </p:nvSpPr>
          <p:spPr>
            <a:xfrm>
              <a:off x="6333557" y="1396316"/>
              <a:ext cx="32499" cy="43442"/>
            </a:xfrm>
            <a:custGeom>
              <a:rect b="b" l="l" r="r" t="t"/>
              <a:pathLst>
                <a:path extrusionOk="0" h="262" w="196">
                  <a:moveTo>
                    <a:pt x="136" y="0"/>
                  </a:moveTo>
                  <a:cubicBezTo>
                    <a:pt x="124" y="0"/>
                    <a:pt x="111" y="6"/>
                    <a:pt x="98" y="20"/>
                  </a:cubicBezTo>
                  <a:cubicBezTo>
                    <a:pt x="1" y="20"/>
                    <a:pt x="1" y="67"/>
                    <a:pt x="1" y="117"/>
                  </a:cubicBezTo>
                  <a:cubicBezTo>
                    <a:pt x="1" y="215"/>
                    <a:pt x="48" y="262"/>
                    <a:pt x="98" y="262"/>
                  </a:cubicBezTo>
                  <a:cubicBezTo>
                    <a:pt x="145" y="262"/>
                    <a:pt x="196" y="215"/>
                    <a:pt x="196" y="117"/>
                  </a:cubicBezTo>
                  <a:cubicBezTo>
                    <a:pt x="196" y="46"/>
                    <a:pt x="169" y="0"/>
                    <a:pt x="136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3"/>
            <p:cNvSpPr/>
            <p:nvPr/>
          </p:nvSpPr>
          <p:spPr>
            <a:xfrm>
              <a:off x="6333557" y="1399632"/>
              <a:ext cx="32499" cy="16249"/>
            </a:xfrm>
            <a:custGeom>
              <a:rect b="b" l="l" r="r" t="t"/>
              <a:pathLst>
                <a:path extrusionOk="0" h="98" w="196">
                  <a:moveTo>
                    <a:pt x="1" y="95"/>
                  </a:moveTo>
                  <a:cubicBezTo>
                    <a:pt x="1" y="96"/>
                    <a:pt x="1" y="97"/>
                    <a:pt x="1" y="97"/>
                  </a:cubicBezTo>
                  <a:lnTo>
                    <a:pt x="1" y="97"/>
                  </a:lnTo>
                  <a:cubicBezTo>
                    <a:pt x="1" y="97"/>
                    <a:pt x="1" y="96"/>
                    <a:pt x="1" y="95"/>
                  </a:cubicBezTo>
                  <a:close/>
                  <a:moveTo>
                    <a:pt x="48" y="0"/>
                  </a:moveTo>
                  <a:cubicBezTo>
                    <a:pt x="6" y="0"/>
                    <a:pt x="1" y="79"/>
                    <a:pt x="1" y="95"/>
                  </a:cubicBezTo>
                  <a:lnTo>
                    <a:pt x="1" y="95"/>
                  </a:lnTo>
                  <a:cubicBezTo>
                    <a:pt x="3" y="47"/>
                    <a:pt x="48" y="47"/>
                    <a:pt x="48" y="47"/>
                  </a:cubicBezTo>
                  <a:lnTo>
                    <a:pt x="145" y="97"/>
                  </a:lnTo>
                  <a:lnTo>
                    <a:pt x="196" y="97"/>
                  </a:lnTo>
                  <a:cubicBezTo>
                    <a:pt x="196" y="47"/>
                    <a:pt x="98" y="0"/>
                    <a:pt x="48" y="0"/>
                  </a:cubicBezTo>
                  <a:close/>
                </a:path>
              </a:pathLst>
            </a:custGeom>
            <a:solidFill>
              <a:srgbClr val="EE8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3"/>
            <p:cNvSpPr/>
            <p:nvPr/>
          </p:nvSpPr>
          <p:spPr>
            <a:xfrm>
              <a:off x="6325267" y="1391176"/>
              <a:ext cx="40789" cy="32499"/>
            </a:xfrm>
            <a:custGeom>
              <a:rect b="b" l="l" r="r" t="t"/>
              <a:pathLst>
                <a:path extrusionOk="0" h="196" w="246">
                  <a:moveTo>
                    <a:pt x="148" y="0"/>
                  </a:moveTo>
                  <a:cubicBezTo>
                    <a:pt x="0" y="0"/>
                    <a:pt x="51" y="148"/>
                    <a:pt x="51" y="148"/>
                  </a:cubicBezTo>
                  <a:lnTo>
                    <a:pt x="98" y="51"/>
                  </a:lnTo>
                  <a:cubicBezTo>
                    <a:pt x="98" y="98"/>
                    <a:pt x="195" y="148"/>
                    <a:pt x="195" y="148"/>
                  </a:cubicBezTo>
                  <a:lnTo>
                    <a:pt x="246" y="195"/>
                  </a:lnTo>
                  <a:lnTo>
                    <a:pt x="246" y="98"/>
                  </a:lnTo>
                  <a:cubicBezTo>
                    <a:pt x="246" y="51"/>
                    <a:pt x="246" y="0"/>
                    <a:pt x="148" y="0"/>
                  </a:cubicBezTo>
                  <a:close/>
                </a:path>
              </a:pathLst>
            </a:custGeom>
            <a:solidFill>
              <a:srgbClr val="321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3"/>
            <p:cNvSpPr/>
            <p:nvPr/>
          </p:nvSpPr>
          <p:spPr>
            <a:xfrm>
              <a:off x="6325267" y="1391176"/>
              <a:ext cx="40789" cy="24706"/>
            </a:xfrm>
            <a:custGeom>
              <a:rect b="b" l="l" r="r" t="t"/>
              <a:pathLst>
                <a:path extrusionOk="0" h="149" w="246">
                  <a:moveTo>
                    <a:pt x="148" y="0"/>
                  </a:moveTo>
                  <a:cubicBezTo>
                    <a:pt x="0" y="0"/>
                    <a:pt x="51" y="98"/>
                    <a:pt x="51" y="148"/>
                  </a:cubicBezTo>
                  <a:cubicBezTo>
                    <a:pt x="51" y="98"/>
                    <a:pt x="51" y="51"/>
                    <a:pt x="98" y="51"/>
                  </a:cubicBezTo>
                  <a:cubicBezTo>
                    <a:pt x="123" y="26"/>
                    <a:pt x="147" y="13"/>
                    <a:pt x="172" y="13"/>
                  </a:cubicBezTo>
                  <a:cubicBezTo>
                    <a:pt x="196" y="13"/>
                    <a:pt x="220" y="26"/>
                    <a:pt x="246" y="51"/>
                  </a:cubicBezTo>
                  <a:cubicBezTo>
                    <a:pt x="195" y="0"/>
                    <a:pt x="195" y="0"/>
                    <a:pt x="148" y="0"/>
                  </a:cubicBezTo>
                  <a:close/>
                </a:path>
              </a:pathLst>
            </a:custGeom>
            <a:solidFill>
              <a:srgbClr val="543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3"/>
            <p:cNvSpPr/>
            <p:nvPr/>
          </p:nvSpPr>
          <p:spPr>
            <a:xfrm>
              <a:off x="6309017" y="1496466"/>
              <a:ext cx="177748" cy="96999"/>
            </a:xfrm>
            <a:custGeom>
              <a:rect b="b" l="l" r="r" t="t"/>
              <a:pathLst>
                <a:path extrusionOk="0" h="585" w="1072">
                  <a:moveTo>
                    <a:pt x="441" y="0"/>
                  </a:moveTo>
                  <a:cubicBezTo>
                    <a:pt x="344" y="47"/>
                    <a:pt x="293" y="47"/>
                    <a:pt x="246" y="47"/>
                  </a:cubicBezTo>
                  <a:cubicBezTo>
                    <a:pt x="246" y="47"/>
                    <a:pt x="1" y="98"/>
                    <a:pt x="1" y="144"/>
                  </a:cubicBezTo>
                  <a:cubicBezTo>
                    <a:pt x="1" y="195"/>
                    <a:pt x="51" y="339"/>
                    <a:pt x="98" y="436"/>
                  </a:cubicBezTo>
                  <a:cubicBezTo>
                    <a:pt x="149" y="534"/>
                    <a:pt x="149" y="584"/>
                    <a:pt x="149" y="584"/>
                  </a:cubicBezTo>
                  <a:lnTo>
                    <a:pt x="246" y="584"/>
                  </a:lnTo>
                  <a:cubicBezTo>
                    <a:pt x="246" y="584"/>
                    <a:pt x="196" y="487"/>
                    <a:pt x="196" y="436"/>
                  </a:cubicBezTo>
                  <a:cubicBezTo>
                    <a:pt x="196" y="339"/>
                    <a:pt x="149" y="242"/>
                    <a:pt x="149" y="242"/>
                  </a:cubicBezTo>
                  <a:cubicBezTo>
                    <a:pt x="293" y="195"/>
                    <a:pt x="390" y="195"/>
                    <a:pt x="390" y="195"/>
                  </a:cubicBezTo>
                  <a:cubicBezTo>
                    <a:pt x="390" y="195"/>
                    <a:pt x="538" y="339"/>
                    <a:pt x="877" y="487"/>
                  </a:cubicBezTo>
                  <a:cubicBezTo>
                    <a:pt x="928" y="487"/>
                    <a:pt x="975" y="534"/>
                    <a:pt x="1072" y="534"/>
                  </a:cubicBezTo>
                  <a:lnTo>
                    <a:pt x="1072" y="487"/>
                  </a:lnTo>
                  <a:lnTo>
                    <a:pt x="877" y="390"/>
                  </a:lnTo>
                  <a:cubicBezTo>
                    <a:pt x="830" y="390"/>
                    <a:pt x="830" y="339"/>
                    <a:pt x="780" y="339"/>
                  </a:cubicBezTo>
                  <a:cubicBezTo>
                    <a:pt x="733" y="339"/>
                    <a:pt x="636" y="195"/>
                    <a:pt x="585" y="144"/>
                  </a:cubicBezTo>
                  <a:cubicBezTo>
                    <a:pt x="538" y="47"/>
                    <a:pt x="538" y="0"/>
                    <a:pt x="441" y="0"/>
                  </a:cubicBezTo>
                  <a:close/>
                </a:path>
              </a:pathLst>
            </a:custGeom>
            <a:solidFill>
              <a:srgbClr val="FD6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73"/>
            <p:cNvSpPr/>
            <p:nvPr/>
          </p:nvSpPr>
          <p:spPr>
            <a:xfrm>
              <a:off x="6325267" y="1568759"/>
              <a:ext cx="24706" cy="24706"/>
            </a:xfrm>
            <a:custGeom>
              <a:rect b="b" l="l" r="r" t="t"/>
              <a:pathLst>
                <a:path extrusionOk="0" h="149" w="149">
                  <a:moveTo>
                    <a:pt x="0" y="0"/>
                  </a:moveTo>
                  <a:cubicBezTo>
                    <a:pt x="51" y="98"/>
                    <a:pt x="51" y="148"/>
                    <a:pt x="51" y="148"/>
                  </a:cubicBezTo>
                  <a:lnTo>
                    <a:pt x="148" y="148"/>
                  </a:lnTo>
                  <a:cubicBezTo>
                    <a:pt x="148" y="148"/>
                    <a:pt x="98" y="51"/>
                    <a:pt x="98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73"/>
            <p:cNvSpPr/>
            <p:nvPr/>
          </p:nvSpPr>
          <p:spPr>
            <a:xfrm>
              <a:off x="6454433" y="1560966"/>
              <a:ext cx="32333" cy="24042"/>
            </a:xfrm>
            <a:custGeom>
              <a:rect b="b" l="l" r="r" t="t"/>
              <a:pathLst>
                <a:path extrusionOk="0" h="145" w="195">
                  <a:moveTo>
                    <a:pt x="0" y="1"/>
                  </a:moveTo>
                  <a:lnTo>
                    <a:pt x="0" y="98"/>
                  </a:lnTo>
                  <a:cubicBezTo>
                    <a:pt x="51" y="98"/>
                    <a:pt x="98" y="145"/>
                    <a:pt x="195" y="145"/>
                  </a:cubicBezTo>
                  <a:lnTo>
                    <a:pt x="195" y="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3"/>
            <p:cNvSpPr/>
            <p:nvPr/>
          </p:nvSpPr>
          <p:spPr>
            <a:xfrm>
              <a:off x="6309017" y="1593299"/>
              <a:ext cx="40955" cy="14260"/>
            </a:xfrm>
            <a:custGeom>
              <a:rect b="b" l="l" r="r" t="t"/>
              <a:pathLst>
                <a:path extrusionOk="0" h="86" w="247">
                  <a:moveTo>
                    <a:pt x="149" y="0"/>
                  </a:moveTo>
                  <a:cubicBezTo>
                    <a:pt x="149" y="0"/>
                    <a:pt x="51" y="0"/>
                    <a:pt x="1" y="47"/>
                  </a:cubicBezTo>
                  <a:cubicBezTo>
                    <a:pt x="1" y="73"/>
                    <a:pt x="62" y="85"/>
                    <a:pt x="124" y="85"/>
                  </a:cubicBezTo>
                  <a:cubicBezTo>
                    <a:pt x="185" y="85"/>
                    <a:pt x="246" y="73"/>
                    <a:pt x="246" y="47"/>
                  </a:cubicBezTo>
                  <a:lnTo>
                    <a:pt x="246" y="0"/>
                  </a:lnTo>
                  <a:close/>
                </a:path>
              </a:pathLst>
            </a:custGeom>
            <a:solidFill>
              <a:srgbClr val="FD6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3"/>
            <p:cNvSpPr/>
            <p:nvPr/>
          </p:nvSpPr>
          <p:spPr>
            <a:xfrm>
              <a:off x="6309017" y="1601092"/>
              <a:ext cx="40955" cy="6467"/>
            </a:xfrm>
            <a:custGeom>
              <a:rect b="b" l="l" r="r" t="t"/>
              <a:pathLst>
                <a:path extrusionOk="0" h="39" w="247">
                  <a:moveTo>
                    <a:pt x="1" y="0"/>
                  </a:moveTo>
                  <a:cubicBezTo>
                    <a:pt x="1" y="26"/>
                    <a:pt x="62" y="38"/>
                    <a:pt x="124" y="38"/>
                  </a:cubicBezTo>
                  <a:cubicBezTo>
                    <a:pt x="185" y="38"/>
                    <a:pt x="246" y="26"/>
                    <a:pt x="246" y="0"/>
                  </a:cubicBezTo>
                  <a:close/>
                </a:path>
              </a:pathLst>
            </a:custGeom>
            <a:solidFill>
              <a:srgbClr val="FF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3"/>
            <p:cNvSpPr/>
            <p:nvPr/>
          </p:nvSpPr>
          <p:spPr>
            <a:xfrm>
              <a:off x="6333557" y="1584843"/>
              <a:ext cx="7959" cy="8622"/>
            </a:xfrm>
            <a:custGeom>
              <a:rect b="b" l="l" r="r" t="t"/>
              <a:pathLst>
                <a:path extrusionOk="0" h="52" w="48">
                  <a:moveTo>
                    <a:pt x="1" y="1"/>
                  </a:moveTo>
                  <a:lnTo>
                    <a:pt x="1" y="51"/>
                  </a:lnTo>
                  <a:lnTo>
                    <a:pt x="48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E24E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3"/>
            <p:cNvSpPr/>
            <p:nvPr/>
          </p:nvSpPr>
          <p:spPr>
            <a:xfrm>
              <a:off x="6478973" y="1577216"/>
              <a:ext cx="24042" cy="32333"/>
            </a:xfrm>
            <a:custGeom>
              <a:rect b="b" l="l" r="r" t="t"/>
              <a:pathLst>
                <a:path extrusionOk="0" h="195" w="145">
                  <a:moveTo>
                    <a:pt x="47" y="0"/>
                  </a:moveTo>
                  <a:lnTo>
                    <a:pt x="47" y="47"/>
                  </a:lnTo>
                  <a:lnTo>
                    <a:pt x="47" y="97"/>
                  </a:lnTo>
                  <a:cubicBezTo>
                    <a:pt x="47" y="97"/>
                    <a:pt x="0" y="97"/>
                    <a:pt x="0" y="144"/>
                  </a:cubicBezTo>
                  <a:lnTo>
                    <a:pt x="0" y="195"/>
                  </a:lnTo>
                  <a:cubicBezTo>
                    <a:pt x="47" y="195"/>
                    <a:pt x="98" y="144"/>
                    <a:pt x="98" y="144"/>
                  </a:cubicBezTo>
                  <a:cubicBezTo>
                    <a:pt x="98" y="97"/>
                    <a:pt x="144" y="47"/>
                    <a:pt x="144" y="0"/>
                  </a:cubicBezTo>
                  <a:close/>
                </a:path>
              </a:pathLst>
            </a:custGeom>
            <a:solidFill>
              <a:srgbClr val="FD6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3"/>
            <p:cNvSpPr/>
            <p:nvPr/>
          </p:nvSpPr>
          <p:spPr>
            <a:xfrm>
              <a:off x="6478973" y="1577216"/>
              <a:ext cx="24042" cy="32333"/>
            </a:xfrm>
            <a:custGeom>
              <a:rect b="b" l="l" r="r" t="t"/>
              <a:pathLst>
                <a:path extrusionOk="0" h="195" w="145">
                  <a:moveTo>
                    <a:pt x="98" y="0"/>
                  </a:moveTo>
                  <a:lnTo>
                    <a:pt x="98" y="97"/>
                  </a:lnTo>
                  <a:cubicBezTo>
                    <a:pt x="98" y="144"/>
                    <a:pt x="47" y="144"/>
                    <a:pt x="0" y="195"/>
                  </a:cubicBezTo>
                  <a:cubicBezTo>
                    <a:pt x="47" y="195"/>
                    <a:pt x="98" y="144"/>
                    <a:pt x="98" y="144"/>
                  </a:cubicBezTo>
                  <a:cubicBezTo>
                    <a:pt x="98" y="97"/>
                    <a:pt x="144" y="47"/>
                    <a:pt x="144" y="0"/>
                  </a:cubicBezTo>
                  <a:close/>
                </a:path>
              </a:pathLst>
            </a:custGeom>
            <a:solidFill>
              <a:srgbClr val="FF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3"/>
            <p:cNvSpPr/>
            <p:nvPr/>
          </p:nvSpPr>
          <p:spPr>
            <a:xfrm>
              <a:off x="6478973" y="1584843"/>
              <a:ext cx="7793" cy="166"/>
            </a:xfrm>
            <a:custGeom>
              <a:rect b="b" l="l" r="r" t="t"/>
              <a:pathLst>
                <a:path extrusionOk="0" h="1" w="47">
                  <a:moveTo>
                    <a:pt x="4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E24E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3"/>
            <p:cNvSpPr/>
            <p:nvPr/>
          </p:nvSpPr>
          <p:spPr>
            <a:xfrm>
              <a:off x="6357434" y="1358843"/>
              <a:ext cx="24706" cy="99320"/>
            </a:xfrm>
            <a:custGeom>
              <a:rect b="b" l="l" r="r" t="t"/>
              <a:pathLst>
                <a:path extrusionOk="0" h="599" w="149">
                  <a:moveTo>
                    <a:pt x="1" y="1"/>
                  </a:moveTo>
                  <a:cubicBezTo>
                    <a:pt x="1" y="1"/>
                    <a:pt x="52" y="390"/>
                    <a:pt x="52" y="538"/>
                  </a:cubicBezTo>
                  <a:cubicBezTo>
                    <a:pt x="52" y="586"/>
                    <a:pt x="75" y="598"/>
                    <a:pt x="99" y="598"/>
                  </a:cubicBezTo>
                  <a:cubicBezTo>
                    <a:pt x="124" y="598"/>
                    <a:pt x="149" y="585"/>
                    <a:pt x="149" y="585"/>
                  </a:cubicBezTo>
                  <a:cubicBezTo>
                    <a:pt x="149" y="538"/>
                    <a:pt x="98" y="390"/>
                    <a:pt x="98" y="343"/>
                  </a:cubicBezTo>
                  <a:lnTo>
                    <a:pt x="98" y="246"/>
                  </a:lnTo>
                  <a:cubicBezTo>
                    <a:pt x="98" y="195"/>
                    <a:pt x="52" y="1"/>
                    <a:pt x="5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3"/>
            <p:cNvSpPr/>
            <p:nvPr/>
          </p:nvSpPr>
          <p:spPr>
            <a:xfrm>
              <a:off x="6269057" y="1730259"/>
              <a:ext cx="32499" cy="597413"/>
            </a:xfrm>
            <a:custGeom>
              <a:rect b="b" l="l" r="r" t="t"/>
              <a:pathLst>
                <a:path extrusionOk="0" h="3603" w="196">
                  <a:moveTo>
                    <a:pt x="0" y="0"/>
                  </a:moveTo>
                  <a:lnTo>
                    <a:pt x="0" y="3603"/>
                  </a:lnTo>
                  <a:lnTo>
                    <a:pt x="195" y="3603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3"/>
            <p:cNvSpPr/>
            <p:nvPr/>
          </p:nvSpPr>
          <p:spPr>
            <a:xfrm>
              <a:off x="6906434" y="1706382"/>
              <a:ext cx="40789" cy="621290"/>
            </a:xfrm>
            <a:custGeom>
              <a:rect b="b" l="l" r="r" t="t"/>
              <a:pathLst>
                <a:path extrusionOk="0" h="3747" w="246">
                  <a:moveTo>
                    <a:pt x="0" y="0"/>
                  </a:moveTo>
                  <a:lnTo>
                    <a:pt x="0" y="3747"/>
                  </a:lnTo>
                  <a:lnTo>
                    <a:pt x="246" y="3747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3"/>
            <p:cNvSpPr/>
            <p:nvPr/>
          </p:nvSpPr>
          <p:spPr>
            <a:xfrm>
              <a:off x="5970100" y="1738550"/>
              <a:ext cx="40789" cy="581330"/>
            </a:xfrm>
            <a:custGeom>
              <a:rect b="b" l="l" r="r" t="t"/>
              <a:pathLst>
                <a:path extrusionOk="0" h="3506" w="246">
                  <a:moveTo>
                    <a:pt x="0" y="1"/>
                  </a:moveTo>
                  <a:lnTo>
                    <a:pt x="0" y="3506"/>
                  </a:lnTo>
                  <a:lnTo>
                    <a:pt x="246" y="3506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3"/>
            <p:cNvSpPr/>
            <p:nvPr/>
          </p:nvSpPr>
          <p:spPr>
            <a:xfrm>
              <a:off x="6615767" y="1697926"/>
              <a:ext cx="40955" cy="621953"/>
            </a:xfrm>
            <a:custGeom>
              <a:rect b="b" l="l" r="r" t="t"/>
              <a:pathLst>
                <a:path extrusionOk="0" h="3751" w="247">
                  <a:moveTo>
                    <a:pt x="1" y="0"/>
                  </a:moveTo>
                  <a:lnTo>
                    <a:pt x="1" y="3751"/>
                  </a:lnTo>
                  <a:lnTo>
                    <a:pt x="246" y="37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3"/>
            <p:cNvSpPr/>
            <p:nvPr/>
          </p:nvSpPr>
          <p:spPr>
            <a:xfrm>
              <a:off x="5946223" y="1681842"/>
              <a:ext cx="1024872" cy="64666"/>
            </a:xfrm>
            <a:custGeom>
              <a:rect b="b" l="l" r="r" t="t"/>
              <a:pathLst>
                <a:path extrusionOk="0" h="390" w="6181">
                  <a:moveTo>
                    <a:pt x="0" y="0"/>
                  </a:moveTo>
                  <a:lnTo>
                    <a:pt x="0" y="389"/>
                  </a:lnTo>
                  <a:lnTo>
                    <a:pt x="6181" y="389"/>
                  </a:lnTo>
                  <a:lnTo>
                    <a:pt x="6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3"/>
            <p:cNvSpPr/>
            <p:nvPr/>
          </p:nvSpPr>
          <p:spPr>
            <a:xfrm>
              <a:off x="5946223" y="1681842"/>
              <a:ext cx="379207" cy="64666"/>
            </a:xfrm>
            <a:custGeom>
              <a:rect b="b" l="l" r="r" t="t"/>
              <a:pathLst>
                <a:path extrusionOk="0" h="390" w="2287">
                  <a:moveTo>
                    <a:pt x="0" y="0"/>
                  </a:moveTo>
                  <a:lnTo>
                    <a:pt x="0" y="389"/>
                  </a:lnTo>
                  <a:lnTo>
                    <a:pt x="2286" y="38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3"/>
            <p:cNvSpPr/>
            <p:nvPr/>
          </p:nvSpPr>
          <p:spPr>
            <a:xfrm>
              <a:off x="6495057" y="2375926"/>
              <a:ext cx="2187366" cy="105455"/>
            </a:xfrm>
            <a:custGeom>
              <a:rect b="b" l="l" r="r" t="t"/>
              <a:pathLst>
                <a:path extrusionOk="0" h="636" w="13192">
                  <a:moveTo>
                    <a:pt x="1" y="1"/>
                  </a:moveTo>
                  <a:lnTo>
                    <a:pt x="2824" y="636"/>
                  </a:lnTo>
                  <a:lnTo>
                    <a:pt x="13191" y="636"/>
                  </a:lnTo>
                  <a:lnTo>
                    <a:pt x="10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3"/>
            <p:cNvSpPr/>
            <p:nvPr/>
          </p:nvSpPr>
          <p:spPr>
            <a:xfrm>
              <a:off x="7173057" y="656966"/>
              <a:ext cx="113248" cy="702040"/>
            </a:xfrm>
            <a:custGeom>
              <a:rect b="b" l="l" r="r" t="t"/>
              <a:pathLst>
                <a:path extrusionOk="0" h="4234" w="683">
                  <a:moveTo>
                    <a:pt x="293" y="0"/>
                  </a:moveTo>
                  <a:cubicBezTo>
                    <a:pt x="293" y="0"/>
                    <a:pt x="48" y="1410"/>
                    <a:pt x="1" y="1753"/>
                  </a:cubicBezTo>
                  <a:cubicBezTo>
                    <a:pt x="1" y="1948"/>
                    <a:pt x="48" y="2142"/>
                    <a:pt x="1" y="2337"/>
                  </a:cubicBezTo>
                  <a:cubicBezTo>
                    <a:pt x="1" y="2773"/>
                    <a:pt x="98" y="4234"/>
                    <a:pt x="98" y="4234"/>
                  </a:cubicBezTo>
                  <a:lnTo>
                    <a:pt x="682" y="3552"/>
                  </a:lnTo>
                  <a:cubicBezTo>
                    <a:pt x="340" y="2434"/>
                    <a:pt x="585" y="292"/>
                    <a:pt x="632" y="98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3"/>
            <p:cNvSpPr/>
            <p:nvPr/>
          </p:nvSpPr>
          <p:spPr>
            <a:xfrm>
              <a:off x="7261600" y="624633"/>
              <a:ext cx="113082" cy="43940"/>
            </a:xfrm>
            <a:custGeom>
              <a:rect b="b" l="l" r="r" t="t"/>
              <a:pathLst>
                <a:path extrusionOk="0" h="265" w="682">
                  <a:moveTo>
                    <a:pt x="51" y="1"/>
                  </a:moveTo>
                  <a:lnTo>
                    <a:pt x="0" y="242"/>
                  </a:lnTo>
                  <a:cubicBezTo>
                    <a:pt x="0" y="242"/>
                    <a:pt x="303" y="265"/>
                    <a:pt x="505" y="265"/>
                  </a:cubicBezTo>
                  <a:cubicBezTo>
                    <a:pt x="606" y="265"/>
                    <a:pt x="682" y="259"/>
                    <a:pt x="682" y="242"/>
                  </a:cubicBezTo>
                  <a:cubicBezTo>
                    <a:pt x="682" y="195"/>
                    <a:pt x="487" y="195"/>
                    <a:pt x="390" y="98"/>
                  </a:cubicBezTo>
                  <a:cubicBezTo>
                    <a:pt x="343" y="47"/>
                    <a:pt x="51" y="1"/>
                    <a:pt x="51" y="1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3"/>
            <p:cNvSpPr/>
            <p:nvPr/>
          </p:nvSpPr>
          <p:spPr>
            <a:xfrm>
              <a:off x="7213184" y="613026"/>
              <a:ext cx="169955" cy="76438"/>
            </a:xfrm>
            <a:custGeom>
              <a:rect b="b" l="l" r="r" t="t"/>
              <a:pathLst>
                <a:path extrusionOk="0" h="461" w="1025">
                  <a:moveTo>
                    <a:pt x="262" y="1"/>
                  </a:moveTo>
                  <a:cubicBezTo>
                    <a:pt x="228" y="1"/>
                    <a:pt x="190" y="6"/>
                    <a:pt x="148" y="20"/>
                  </a:cubicBezTo>
                  <a:cubicBezTo>
                    <a:pt x="0" y="71"/>
                    <a:pt x="51" y="312"/>
                    <a:pt x="51" y="312"/>
                  </a:cubicBezTo>
                  <a:lnTo>
                    <a:pt x="343" y="409"/>
                  </a:lnTo>
                  <a:lnTo>
                    <a:pt x="584" y="460"/>
                  </a:lnTo>
                  <a:lnTo>
                    <a:pt x="974" y="460"/>
                  </a:lnTo>
                  <a:cubicBezTo>
                    <a:pt x="1025" y="363"/>
                    <a:pt x="779" y="409"/>
                    <a:pt x="682" y="312"/>
                  </a:cubicBezTo>
                  <a:cubicBezTo>
                    <a:pt x="538" y="215"/>
                    <a:pt x="538" y="117"/>
                    <a:pt x="440" y="71"/>
                  </a:cubicBezTo>
                  <a:cubicBezTo>
                    <a:pt x="404" y="35"/>
                    <a:pt x="345" y="1"/>
                    <a:pt x="262" y="1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3"/>
            <p:cNvSpPr/>
            <p:nvPr/>
          </p:nvSpPr>
          <p:spPr>
            <a:xfrm>
              <a:off x="7318473" y="616176"/>
              <a:ext cx="113082" cy="73288"/>
            </a:xfrm>
            <a:custGeom>
              <a:rect b="b" l="l" r="r" t="t"/>
              <a:pathLst>
                <a:path extrusionOk="0" h="442" w="682">
                  <a:moveTo>
                    <a:pt x="682" y="1"/>
                  </a:moveTo>
                  <a:lnTo>
                    <a:pt x="682" y="1"/>
                  </a:lnTo>
                  <a:cubicBezTo>
                    <a:pt x="682" y="1"/>
                    <a:pt x="436" y="52"/>
                    <a:pt x="339" y="149"/>
                  </a:cubicBezTo>
                  <a:cubicBezTo>
                    <a:pt x="242" y="196"/>
                    <a:pt x="0" y="246"/>
                    <a:pt x="0" y="246"/>
                  </a:cubicBezTo>
                  <a:lnTo>
                    <a:pt x="97" y="441"/>
                  </a:lnTo>
                  <a:lnTo>
                    <a:pt x="631" y="246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3"/>
            <p:cNvSpPr/>
            <p:nvPr/>
          </p:nvSpPr>
          <p:spPr>
            <a:xfrm>
              <a:off x="7302224" y="614684"/>
              <a:ext cx="177748" cy="69972"/>
            </a:xfrm>
            <a:custGeom>
              <a:rect b="b" l="l" r="r" t="t"/>
              <a:pathLst>
                <a:path extrusionOk="0" h="422" w="1072">
                  <a:moveTo>
                    <a:pt x="831" y="1"/>
                  </a:moveTo>
                  <a:cubicBezTo>
                    <a:pt x="656" y="1"/>
                    <a:pt x="578" y="107"/>
                    <a:pt x="534" y="107"/>
                  </a:cubicBezTo>
                  <a:cubicBezTo>
                    <a:pt x="488" y="158"/>
                    <a:pt x="390" y="205"/>
                    <a:pt x="293" y="255"/>
                  </a:cubicBezTo>
                  <a:cubicBezTo>
                    <a:pt x="145" y="302"/>
                    <a:pt x="1" y="302"/>
                    <a:pt x="1" y="399"/>
                  </a:cubicBezTo>
                  <a:cubicBezTo>
                    <a:pt x="1" y="399"/>
                    <a:pt x="131" y="422"/>
                    <a:pt x="246" y="422"/>
                  </a:cubicBezTo>
                  <a:cubicBezTo>
                    <a:pt x="304" y="422"/>
                    <a:pt x="358" y="416"/>
                    <a:pt x="390" y="399"/>
                  </a:cubicBezTo>
                  <a:cubicBezTo>
                    <a:pt x="488" y="399"/>
                    <a:pt x="682" y="353"/>
                    <a:pt x="682" y="353"/>
                  </a:cubicBezTo>
                  <a:lnTo>
                    <a:pt x="974" y="353"/>
                  </a:lnTo>
                  <a:cubicBezTo>
                    <a:pt x="974" y="353"/>
                    <a:pt x="1072" y="10"/>
                    <a:pt x="924" y="10"/>
                  </a:cubicBezTo>
                  <a:cubicBezTo>
                    <a:pt x="890" y="3"/>
                    <a:pt x="859" y="1"/>
                    <a:pt x="831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3"/>
            <p:cNvSpPr/>
            <p:nvPr/>
          </p:nvSpPr>
          <p:spPr>
            <a:xfrm>
              <a:off x="7261600" y="624633"/>
              <a:ext cx="89206" cy="56375"/>
            </a:xfrm>
            <a:custGeom>
              <a:rect b="b" l="l" r="r" t="t"/>
              <a:pathLst>
                <a:path extrusionOk="0" h="340" w="538">
                  <a:moveTo>
                    <a:pt x="51" y="1"/>
                  </a:moveTo>
                  <a:lnTo>
                    <a:pt x="0" y="242"/>
                  </a:lnTo>
                  <a:cubicBezTo>
                    <a:pt x="0" y="242"/>
                    <a:pt x="440" y="339"/>
                    <a:pt x="487" y="339"/>
                  </a:cubicBezTo>
                  <a:cubicBezTo>
                    <a:pt x="538" y="339"/>
                    <a:pt x="538" y="242"/>
                    <a:pt x="343" y="195"/>
                  </a:cubicBezTo>
                  <a:cubicBezTo>
                    <a:pt x="343" y="195"/>
                    <a:pt x="246" y="47"/>
                    <a:pt x="51" y="1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3"/>
            <p:cNvSpPr/>
            <p:nvPr/>
          </p:nvSpPr>
          <p:spPr>
            <a:xfrm>
              <a:off x="7261600" y="624633"/>
              <a:ext cx="89206" cy="56375"/>
            </a:xfrm>
            <a:custGeom>
              <a:rect b="b" l="l" r="r" t="t"/>
              <a:pathLst>
                <a:path extrusionOk="0" h="340" w="538">
                  <a:moveTo>
                    <a:pt x="51" y="1"/>
                  </a:moveTo>
                  <a:cubicBezTo>
                    <a:pt x="148" y="47"/>
                    <a:pt x="195" y="98"/>
                    <a:pt x="246" y="98"/>
                  </a:cubicBezTo>
                  <a:lnTo>
                    <a:pt x="292" y="145"/>
                  </a:lnTo>
                  <a:lnTo>
                    <a:pt x="343" y="195"/>
                  </a:lnTo>
                  <a:cubicBezTo>
                    <a:pt x="343" y="195"/>
                    <a:pt x="246" y="47"/>
                    <a:pt x="51" y="1"/>
                  </a:cubicBezTo>
                  <a:close/>
                  <a:moveTo>
                    <a:pt x="0" y="242"/>
                  </a:moveTo>
                  <a:cubicBezTo>
                    <a:pt x="0" y="242"/>
                    <a:pt x="372" y="324"/>
                    <a:pt x="469" y="338"/>
                  </a:cubicBezTo>
                  <a:lnTo>
                    <a:pt x="469" y="338"/>
                  </a:lnTo>
                  <a:cubicBezTo>
                    <a:pt x="417" y="329"/>
                    <a:pt x="332" y="293"/>
                    <a:pt x="246" y="293"/>
                  </a:cubicBezTo>
                  <a:cubicBezTo>
                    <a:pt x="98" y="242"/>
                    <a:pt x="0" y="242"/>
                    <a:pt x="0" y="242"/>
                  </a:cubicBezTo>
                  <a:close/>
                  <a:moveTo>
                    <a:pt x="469" y="338"/>
                  </a:moveTo>
                  <a:cubicBezTo>
                    <a:pt x="475" y="339"/>
                    <a:pt x="482" y="339"/>
                    <a:pt x="487" y="339"/>
                  </a:cubicBezTo>
                  <a:cubicBezTo>
                    <a:pt x="483" y="339"/>
                    <a:pt x="477" y="339"/>
                    <a:pt x="469" y="338"/>
                  </a:cubicBezTo>
                  <a:close/>
                  <a:moveTo>
                    <a:pt x="487" y="242"/>
                  </a:moveTo>
                  <a:cubicBezTo>
                    <a:pt x="487" y="293"/>
                    <a:pt x="538" y="293"/>
                    <a:pt x="538" y="339"/>
                  </a:cubicBezTo>
                  <a:cubicBezTo>
                    <a:pt x="538" y="293"/>
                    <a:pt x="538" y="293"/>
                    <a:pt x="487" y="242"/>
                  </a:cubicBezTo>
                  <a:close/>
                </a:path>
              </a:pathLst>
            </a:custGeom>
            <a:solidFill>
              <a:srgbClr val="8B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3"/>
            <p:cNvSpPr/>
            <p:nvPr/>
          </p:nvSpPr>
          <p:spPr>
            <a:xfrm>
              <a:off x="7318473" y="632426"/>
              <a:ext cx="88543" cy="52064"/>
            </a:xfrm>
            <a:custGeom>
              <a:rect b="b" l="l" r="r" t="t"/>
              <a:pathLst>
                <a:path extrusionOk="0" h="314" w="534">
                  <a:moveTo>
                    <a:pt x="436" y="0"/>
                  </a:moveTo>
                  <a:cubicBezTo>
                    <a:pt x="292" y="51"/>
                    <a:pt x="242" y="148"/>
                    <a:pt x="195" y="195"/>
                  </a:cubicBezTo>
                  <a:cubicBezTo>
                    <a:pt x="195" y="195"/>
                    <a:pt x="0" y="246"/>
                    <a:pt x="47" y="292"/>
                  </a:cubicBezTo>
                  <a:cubicBezTo>
                    <a:pt x="47" y="307"/>
                    <a:pt x="64" y="314"/>
                    <a:pt x="90" y="314"/>
                  </a:cubicBezTo>
                  <a:cubicBezTo>
                    <a:pt x="153" y="314"/>
                    <a:pt x="270" y="279"/>
                    <a:pt x="339" y="246"/>
                  </a:cubicBezTo>
                  <a:cubicBezTo>
                    <a:pt x="390" y="195"/>
                    <a:pt x="534" y="195"/>
                    <a:pt x="534" y="195"/>
                  </a:cubicBezTo>
                  <a:lnTo>
                    <a:pt x="436" y="0"/>
                  </a:ln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3"/>
            <p:cNvSpPr/>
            <p:nvPr/>
          </p:nvSpPr>
          <p:spPr>
            <a:xfrm>
              <a:off x="7326101" y="632426"/>
              <a:ext cx="80915" cy="57039"/>
            </a:xfrm>
            <a:custGeom>
              <a:rect b="b" l="l" r="r" t="t"/>
              <a:pathLst>
                <a:path extrusionOk="0" h="344" w="488">
                  <a:moveTo>
                    <a:pt x="390" y="0"/>
                  </a:moveTo>
                  <a:cubicBezTo>
                    <a:pt x="293" y="0"/>
                    <a:pt x="246" y="51"/>
                    <a:pt x="246" y="98"/>
                  </a:cubicBezTo>
                  <a:cubicBezTo>
                    <a:pt x="246" y="51"/>
                    <a:pt x="293" y="51"/>
                    <a:pt x="390" y="0"/>
                  </a:cubicBezTo>
                  <a:close/>
                  <a:moveTo>
                    <a:pt x="245" y="99"/>
                  </a:moveTo>
                  <a:lnTo>
                    <a:pt x="245" y="99"/>
                  </a:lnTo>
                  <a:cubicBezTo>
                    <a:pt x="196" y="148"/>
                    <a:pt x="195" y="148"/>
                    <a:pt x="149" y="148"/>
                  </a:cubicBezTo>
                  <a:lnTo>
                    <a:pt x="149" y="195"/>
                  </a:lnTo>
                  <a:lnTo>
                    <a:pt x="196" y="195"/>
                  </a:lnTo>
                  <a:cubicBezTo>
                    <a:pt x="196" y="149"/>
                    <a:pt x="196" y="148"/>
                    <a:pt x="245" y="99"/>
                  </a:cubicBezTo>
                  <a:close/>
                  <a:moveTo>
                    <a:pt x="488" y="195"/>
                  </a:moveTo>
                  <a:cubicBezTo>
                    <a:pt x="488" y="195"/>
                    <a:pt x="344" y="195"/>
                    <a:pt x="293" y="246"/>
                  </a:cubicBezTo>
                  <a:cubicBezTo>
                    <a:pt x="344" y="246"/>
                    <a:pt x="488" y="195"/>
                    <a:pt x="488" y="195"/>
                  </a:cubicBezTo>
                  <a:close/>
                  <a:moveTo>
                    <a:pt x="149" y="195"/>
                  </a:moveTo>
                  <a:lnTo>
                    <a:pt x="149" y="195"/>
                  </a:lnTo>
                  <a:cubicBezTo>
                    <a:pt x="98" y="195"/>
                    <a:pt x="51" y="195"/>
                    <a:pt x="51" y="246"/>
                  </a:cubicBezTo>
                  <a:cubicBezTo>
                    <a:pt x="1" y="246"/>
                    <a:pt x="1" y="246"/>
                    <a:pt x="1" y="292"/>
                  </a:cubicBezTo>
                  <a:cubicBezTo>
                    <a:pt x="1" y="292"/>
                    <a:pt x="51" y="246"/>
                    <a:pt x="98" y="246"/>
                  </a:cubicBezTo>
                  <a:cubicBezTo>
                    <a:pt x="98" y="195"/>
                    <a:pt x="98" y="195"/>
                    <a:pt x="149" y="195"/>
                  </a:cubicBezTo>
                  <a:close/>
                  <a:moveTo>
                    <a:pt x="293" y="246"/>
                  </a:moveTo>
                  <a:cubicBezTo>
                    <a:pt x="246" y="246"/>
                    <a:pt x="196" y="246"/>
                    <a:pt x="149" y="292"/>
                  </a:cubicBezTo>
                  <a:cubicBezTo>
                    <a:pt x="196" y="292"/>
                    <a:pt x="246" y="246"/>
                    <a:pt x="293" y="246"/>
                  </a:cubicBezTo>
                  <a:close/>
                  <a:moveTo>
                    <a:pt x="1" y="292"/>
                  </a:moveTo>
                  <a:lnTo>
                    <a:pt x="1" y="343"/>
                  </a:lnTo>
                  <a:cubicBezTo>
                    <a:pt x="51" y="343"/>
                    <a:pt x="98" y="292"/>
                    <a:pt x="149" y="292"/>
                  </a:cubicBezTo>
                  <a:close/>
                </a:path>
              </a:pathLst>
            </a:custGeom>
            <a:solidFill>
              <a:srgbClr val="8B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3"/>
            <p:cNvSpPr/>
            <p:nvPr/>
          </p:nvSpPr>
          <p:spPr>
            <a:xfrm>
              <a:off x="7164767" y="1108966"/>
              <a:ext cx="331454" cy="597579"/>
            </a:xfrm>
            <a:custGeom>
              <a:rect b="b" l="l" r="r" t="t"/>
              <a:pathLst>
                <a:path extrusionOk="0" h="3604" w="1999">
                  <a:moveTo>
                    <a:pt x="1219" y="1"/>
                  </a:moveTo>
                  <a:lnTo>
                    <a:pt x="682" y="145"/>
                  </a:lnTo>
                  <a:cubicBezTo>
                    <a:pt x="682" y="145"/>
                    <a:pt x="732" y="534"/>
                    <a:pt x="732" y="631"/>
                  </a:cubicBezTo>
                  <a:lnTo>
                    <a:pt x="682" y="682"/>
                  </a:lnTo>
                  <a:cubicBezTo>
                    <a:pt x="658" y="682"/>
                    <a:pt x="633" y="669"/>
                    <a:pt x="602" y="669"/>
                  </a:cubicBezTo>
                  <a:cubicBezTo>
                    <a:pt x="571" y="669"/>
                    <a:pt x="535" y="681"/>
                    <a:pt x="487" y="729"/>
                  </a:cubicBezTo>
                  <a:cubicBezTo>
                    <a:pt x="390" y="779"/>
                    <a:pt x="51" y="1266"/>
                    <a:pt x="0" y="1800"/>
                  </a:cubicBezTo>
                  <a:cubicBezTo>
                    <a:pt x="0" y="2384"/>
                    <a:pt x="440" y="3603"/>
                    <a:pt x="440" y="3603"/>
                  </a:cubicBezTo>
                  <a:lnTo>
                    <a:pt x="1998" y="3214"/>
                  </a:lnTo>
                  <a:cubicBezTo>
                    <a:pt x="1998" y="3214"/>
                    <a:pt x="1609" y="2871"/>
                    <a:pt x="1558" y="2629"/>
                  </a:cubicBezTo>
                  <a:cubicBezTo>
                    <a:pt x="1511" y="2384"/>
                    <a:pt x="1706" y="1702"/>
                    <a:pt x="1753" y="1313"/>
                  </a:cubicBezTo>
                  <a:cubicBezTo>
                    <a:pt x="1803" y="877"/>
                    <a:pt x="1558" y="779"/>
                    <a:pt x="1363" y="631"/>
                  </a:cubicBezTo>
                  <a:cubicBezTo>
                    <a:pt x="1122" y="437"/>
                    <a:pt x="1219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3"/>
            <p:cNvSpPr/>
            <p:nvPr/>
          </p:nvSpPr>
          <p:spPr>
            <a:xfrm>
              <a:off x="7180850" y="1488009"/>
              <a:ext cx="315371" cy="218538"/>
            </a:xfrm>
            <a:custGeom>
              <a:rect b="b" l="l" r="r" t="t"/>
              <a:pathLst>
                <a:path extrusionOk="0" h="1318" w="1902">
                  <a:moveTo>
                    <a:pt x="1512" y="1"/>
                  </a:moveTo>
                  <a:cubicBezTo>
                    <a:pt x="1194" y="75"/>
                    <a:pt x="878" y="99"/>
                    <a:pt x="610" y="99"/>
                  </a:cubicBezTo>
                  <a:cubicBezTo>
                    <a:pt x="342" y="99"/>
                    <a:pt x="123" y="75"/>
                    <a:pt x="1" y="51"/>
                  </a:cubicBezTo>
                  <a:lnTo>
                    <a:pt x="1" y="51"/>
                  </a:lnTo>
                  <a:cubicBezTo>
                    <a:pt x="98" y="635"/>
                    <a:pt x="343" y="1317"/>
                    <a:pt x="343" y="1317"/>
                  </a:cubicBezTo>
                  <a:lnTo>
                    <a:pt x="1901" y="928"/>
                  </a:lnTo>
                  <a:cubicBezTo>
                    <a:pt x="1901" y="928"/>
                    <a:pt x="1512" y="585"/>
                    <a:pt x="1461" y="343"/>
                  </a:cubicBezTo>
                  <a:cubicBezTo>
                    <a:pt x="1461" y="246"/>
                    <a:pt x="1461" y="149"/>
                    <a:pt x="1512" y="1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3"/>
            <p:cNvSpPr/>
            <p:nvPr/>
          </p:nvSpPr>
          <p:spPr>
            <a:xfrm>
              <a:off x="7205390" y="1108966"/>
              <a:ext cx="193832" cy="210081"/>
            </a:xfrm>
            <a:custGeom>
              <a:rect b="b" l="l" r="r" t="t"/>
              <a:pathLst>
                <a:path extrusionOk="0" h="1267" w="1169">
                  <a:moveTo>
                    <a:pt x="974" y="1"/>
                  </a:moveTo>
                  <a:lnTo>
                    <a:pt x="437" y="145"/>
                  </a:lnTo>
                  <a:cubicBezTo>
                    <a:pt x="437" y="145"/>
                    <a:pt x="487" y="534"/>
                    <a:pt x="487" y="631"/>
                  </a:cubicBezTo>
                  <a:cubicBezTo>
                    <a:pt x="487" y="682"/>
                    <a:pt x="437" y="682"/>
                    <a:pt x="437" y="682"/>
                  </a:cubicBezTo>
                  <a:cubicBezTo>
                    <a:pt x="437" y="729"/>
                    <a:pt x="1" y="1266"/>
                    <a:pt x="293" y="1266"/>
                  </a:cubicBezTo>
                  <a:cubicBezTo>
                    <a:pt x="682" y="1266"/>
                    <a:pt x="729" y="729"/>
                    <a:pt x="1169" y="631"/>
                  </a:cubicBezTo>
                  <a:lnTo>
                    <a:pt x="1118" y="631"/>
                  </a:lnTo>
                  <a:cubicBezTo>
                    <a:pt x="877" y="437"/>
                    <a:pt x="974" y="1"/>
                    <a:pt x="974" y="1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3"/>
            <p:cNvSpPr/>
            <p:nvPr/>
          </p:nvSpPr>
          <p:spPr>
            <a:xfrm>
              <a:off x="7277684" y="1108966"/>
              <a:ext cx="89372" cy="113248"/>
            </a:xfrm>
            <a:custGeom>
              <a:rect b="b" l="l" r="r" t="t"/>
              <a:pathLst>
                <a:path extrusionOk="0" h="683" w="539">
                  <a:moveTo>
                    <a:pt x="538" y="1"/>
                  </a:moveTo>
                  <a:lnTo>
                    <a:pt x="1" y="145"/>
                  </a:lnTo>
                  <a:cubicBezTo>
                    <a:pt x="1" y="145"/>
                    <a:pt x="51" y="534"/>
                    <a:pt x="51" y="631"/>
                  </a:cubicBezTo>
                  <a:cubicBezTo>
                    <a:pt x="51" y="682"/>
                    <a:pt x="1" y="682"/>
                    <a:pt x="1" y="682"/>
                  </a:cubicBezTo>
                  <a:cubicBezTo>
                    <a:pt x="246" y="682"/>
                    <a:pt x="441" y="487"/>
                    <a:pt x="538" y="339"/>
                  </a:cubicBezTo>
                  <a:cubicBezTo>
                    <a:pt x="488" y="145"/>
                    <a:pt x="538" y="1"/>
                    <a:pt x="538" y="1"/>
                  </a:cubicBezTo>
                  <a:close/>
                </a:path>
              </a:pathLst>
            </a:custGeom>
            <a:solidFill>
              <a:srgbClr val="ED8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3"/>
            <p:cNvSpPr/>
            <p:nvPr/>
          </p:nvSpPr>
          <p:spPr>
            <a:xfrm>
              <a:off x="7374517" y="889598"/>
              <a:ext cx="193998" cy="333941"/>
            </a:xfrm>
            <a:custGeom>
              <a:rect b="b" l="l" r="r" t="t"/>
              <a:pathLst>
                <a:path extrusionOk="0" h="2014" w="1170">
                  <a:moveTo>
                    <a:pt x="476" y="0"/>
                  </a:moveTo>
                  <a:cubicBezTo>
                    <a:pt x="448" y="0"/>
                    <a:pt x="420" y="3"/>
                    <a:pt x="390" y="7"/>
                  </a:cubicBezTo>
                  <a:cubicBezTo>
                    <a:pt x="52" y="58"/>
                    <a:pt x="1" y="447"/>
                    <a:pt x="1" y="447"/>
                  </a:cubicBezTo>
                  <a:cubicBezTo>
                    <a:pt x="1" y="447"/>
                    <a:pt x="344" y="642"/>
                    <a:pt x="246" y="1324"/>
                  </a:cubicBezTo>
                  <a:cubicBezTo>
                    <a:pt x="196" y="1713"/>
                    <a:pt x="293" y="2005"/>
                    <a:pt x="441" y="2005"/>
                  </a:cubicBezTo>
                  <a:cubicBezTo>
                    <a:pt x="538" y="2005"/>
                    <a:pt x="441" y="1713"/>
                    <a:pt x="441" y="1713"/>
                  </a:cubicBezTo>
                  <a:lnTo>
                    <a:pt x="441" y="1713"/>
                  </a:lnTo>
                  <a:cubicBezTo>
                    <a:pt x="526" y="1883"/>
                    <a:pt x="685" y="2014"/>
                    <a:pt x="853" y="2014"/>
                  </a:cubicBezTo>
                  <a:cubicBezTo>
                    <a:pt x="878" y="2014"/>
                    <a:pt x="903" y="2011"/>
                    <a:pt x="928" y="2005"/>
                  </a:cubicBezTo>
                  <a:cubicBezTo>
                    <a:pt x="1025" y="1954"/>
                    <a:pt x="733" y="1713"/>
                    <a:pt x="733" y="1713"/>
                  </a:cubicBezTo>
                  <a:lnTo>
                    <a:pt x="733" y="1713"/>
                  </a:lnTo>
                  <a:cubicBezTo>
                    <a:pt x="733" y="1713"/>
                    <a:pt x="840" y="1777"/>
                    <a:pt x="941" y="1777"/>
                  </a:cubicBezTo>
                  <a:cubicBezTo>
                    <a:pt x="991" y="1777"/>
                    <a:pt x="1039" y="1761"/>
                    <a:pt x="1072" y="1713"/>
                  </a:cubicBezTo>
                  <a:cubicBezTo>
                    <a:pt x="1169" y="1616"/>
                    <a:pt x="877" y="1616"/>
                    <a:pt x="830" y="1421"/>
                  </a:cubicBezTo>
                  <a:cubicBezTo>
                    <a:pt x="733" y="1031"/>
                    <a:pt x="928" y="883"/>
                    <a:pt x="928" y="447"/>
                  </a:cubicBezTo>
                  <a:cubicBezTo>
                    <a:pt x="928" y="184"/>
                    <a:pt x="729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3"/>
            <p:cNvSpPr/>
            <p:nvPr/>
          </p:nvSpPr>
          <p:spPr>
            <a:xfrm>
              <a:off x="7140890" y="1068342"/>
              <a:ext cx="80749" cy="64666"/>
            </a:xfrm>
            <a:custGeom>
              <a:rect b="b" l="l" r="r" t="t"/>
              <a:pathLst>
                <a:path extrusionOk="0" h="390" w="487">
                  <a:moveTo>
                    <a:pt x="242" y="0"/>
                  </a:moveTo>
                  <a:cubicBezTo>
                    <a:pt x="144" y="0"/>
                    <a:pt x="0" y="51"/>
                    <a:pt x="0" y="148"/>
                  </a:cubicBezTo>
                  <a:cubicBezTo>
                    <a:pt x="0" y="246"/>
                    <a:pt x="97" y="343"/>
                    <a:pt x="195" y="390"/>
                  </a:cubicBezTo>
                  <a:cubicBezTo>
                    <a:pt x="339" y="390"/>
                    <a:pt x="436" y="343"/>
                    <a:pt x="436" y="246"/>
                  </a:cubicBezTo>
                  <a:cubicBezTo>
                    <a:pt x="487" y="148"/>
                    <a:pt x="390" y="51"/>
                    <a:pt x="242" y="0"/>
                  </a:cubicBezTo>
                  <a:close/>
                </a:path>
              </a:pathLst>
            </a:custGeom>
            <a:solidFill>
              <a:srgbClr val="EE8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3"/>
            <p:cNvSpPr/>
            <p:nvPr/>
          </p:nvSpPr>
          <p:spPr>
            <a:xfrm>
              <a:off x="7164767" y="914304"/>
              <a:ext cx="242248" cy="292489"/>
            </a:xfrm>
            <a:custGeom>
              <a:rect b="b" l="l" r="r" t="t"/>
              <a:pathLst>
                <a:path extrusionOk="0" h="1764" w="1461">
                  <a:moveTo>
                    <a:pt x="778" y="1"/>
                  </a:moveTo>
                  <a:cubicBezTo>
                    <a:pt x="747" y="1"/>
                    <a:pt x="714" y="2"/>
                    <a:pt x="682" y="6"/>
                  </a:cubicBezTo>
                  <a:cubicBezTo>
                    <a:pt x="246" y="53"/>
                    <a:pt x="0" y="442"/>
                    <a:pt x="51" y="980"/>
                  </a:cubicBezTo>
                  <a:cubicBezTo>
                    <a:pt x="51" y="1437"/>
                    <a:pt x="263" y="1763"/>
                    <a:pt x="492" y="1763"/>
                  </a:cubicBezTo>
                  <a:cubicBezTo>
                    <a:pt x="507" y="1763"/>
                    <a:pt x="522" y="1762"/>
                    <a:pt x="538" y="1759"/>
                  </a:cubicBezTo>
                  <a:cubicBezTo>
                    <a:pt x="876" y="1759"/>
                    <a:pt x="1461" y="1467"/>
                    <a:pt x="1461" y="832"/>
                  </a:cubicBezTo>
                  <a:cubicBezTo>
                    <a:pt x="1461" y="291"/>
                    <a:pt x="1170" y="1"/>
                    <a:pt x="778" y="1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3"/>
            <p:cNvSpPr/>
            <p:nvPr/>
          </p:nvSpPr>
          <p:spPr>
            <a:xfrm>
              <a:off x="7173057" y="945642"/>
              <a:ext cx="201128" cy="138949"/>
            </a:xfrm>
            <a:custGeom>
              <a:rect b="b" l="l" r="r" t="t"/>
              <a:pathLst>
                <a:path extrusionOk="0" h="838" w="1213">
                  <a:moveTo>
                    <a:pt x="406" y="0"/>
                  </a:moveTo>
                  <a:cubicBezTo>
                    <a:pt x="382" y="0"/>
                    <a:pt x="360" y="4"/>
                    <a:pt x="340" y="12"/>
                  </a:cubicBezTo>
                  <a:cubicBezTo>
                    <a:pt x="98" y="109"/>
                    <a:pt x="1" y="693"/>
                    <a:pt x="1" y="693"/>
                  </a:cubicBezTo>
                  <a:cubicBezTo>
                    <a:pt x="98" y="499"/>
                    <a:pt x="390" y="253"/>
                    <a:pt x="390" y="253"/>
                  </a:cubicBezTo>
                  <a:cubicBezTo>
                    <a:pt x="488" y="448"/>
                    <a:pt x="1021" y="643"/>
                    <a:pt x="1021" y="643"/>
                  </a:cubicBezTo>
                  <a:cubicBezTo>
                    <a:pt x="1072" y="740"/>
                    <a:pt x="1169" y="838"/>
                    <a:pt x="1169" y="838"/>
                  </a:cubicBezTo>
                  <a:cubicBezTo>
                    <a:pt x="1212" y="480"/>
                    <a:pt x="683" y="0"/>
                    <a:pt x="406" y="0"/>
                  </a:cubicBezTo>
                  <a:close/>
                </a:path>
              </a:pathLst>
            </a:custGeom>
            <a:solidFill>
              <a:srgbClr val="EE8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3"/>
            <p:cNvSpPr/>
            <p:nvPr/>
          </p:nvSpPr>
          <p:spPr>
            <a:xfrm>
              <a:off x="7108557" y="890262"/>
              <a:ext cx="314707" cy="218869"/>
            </a:xfrm>
            <a:custGeom>
              <a:rect b="b" l="l" r="r" t="t"/>
              <a:pathLst>
                <a:path extrusionOk="0" h="1320" w="1898">
                  <a:moveTo>
                    <a:pt x="1114" y="0"/>
                  </a:moveTo>
                  <a:cubicBezTo>
                    <a:pt x="1084" y="0"/>
                    <a:pt x="1053" y="1"/>
                    <a:pt x="1021" y="3"/>
                  </a:cubicBezTo>
                  <a:cubicBezTo>
                    <a:pt x="0" y="54"/>
                    <a:pt x="390" y="1074"/>
                    <a:pt x="390" y="1074"/>
                  </a:cubicBezTo>
                  <a:cubicBezTo>
                    <a:pt x="390" y="833"/>
                    <a:pt x="779" y="443"/>
                    <a:pt x="779" y="443"/>
                  </a:cubicBezTo>
                  <a:cubicBezTo>
                    <a:pt x="877" y="782"/>
                    <a:pt x="1410" y="930"/>
                    <a:pt x="1410" y="930"/>
                  </a:cubicBezTo>
                  <a:cubicBezTo>
                    <a:pt x="1461" y="1125"/>
                    <a:pt x="1702" y="1320"/>
                    <a:pt x="1702" y="1320"/>
                  </a:cubicBezTo>
                  <a:cubicBezTo>
                    <a:pt x="1702" y="1320"/>
                    <a:pt x="1897" y="1074"/>
                    <a:pt x="1897" y="735"/>
                  </a:cubicBezTo>
                  <a:cubicBezTo>
                    <a:pt x="1852" y="500"/>
                    <a:pt x="1804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3"/>
            <p:cNvSpPr/>
            <p:nvPr/>
          </p:nvSpPr>
          <p:spPr>
            <a:xfrm>
              <a:off x="7148517" y="888769"/>
              <a:ext cx="234621" cy="147405"/>
            </a:xfrm>
            <a:custGeom>
              <a:rect b="b" l="l" r="r" t="t"/>
              <a:pathLst>
                <a:path extrusionOk="0" h="889" w="1415">
                  <a:moveTo>
                    <a:pt x="949" y="0"/>
                  </a:moveTo>
                  <a:cubicBezTo>
                    <a:pt x="897" y="0"/>
                    <a:pt x="841" y="4"/>
                    <a:pt x="780" y="12"/>
                  </a:cubicBezTo>
                  <a:cubicBezTo>
                    <a:pt x="1" y="63"/>
                    <a:pt x="1" y="596"/>
                    <a:pt x="98" y="888"/>
                  </a:cubicBezTo>
                  <a:cubicBezTo>
                    <a:pt x="98" y="647"/>
                    <a:pt x="293" y="304"/>
                    <a:pt x="538" y="207"/>
                  </a:cubicBezTo>
                  <a:cubicBezTo>
                    <a:pt x="663" y="146"/>
                    <a:pt x="813" y="128"/>
                    <a:pt x="956" y="128"/>
                  </a:cubicBezTo>
                  <a:cubicBezTo>
                    <a:pt x="1149" y="128"/>
                    <a:pt x="1330" y="160"/>
                    <a:pt x="1415" y="160"/>
                  </a:cubicBezTo>
                  <a:cubicBezTo>
                    <a:pt x="1335" y="80"/>
                    <a:pt x="1189" y="0"/>
                    <a:pt x="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3"/>
            <p:cNvSpPr/>
            <p:nvPr/>
          </p:nvSpPr>
          <p:spPr>
            <a:xfrm>
              <a:off x="7358434" y="1068342"/>
              <a:ext cx="80915" cy="64666"/>
            </a:xfrm>
            <a:custGeom>
              <a:rect b="b" l="l" r="r" t="t"/>
              <a:pathLst>
                <a:path extrusionOk="0" h="390" w="488">
                  <a:moveTo>
                    <a:pt x="246" y="0"/>
                  </a:moveTo>
                  <a:cubicBezTo>
                    <a:pt x="98" y="51"/>
                    <a:pt x="1" y="98"/>
                    <a:pt x="51" y="195"/>
                  </a:cubicBezTo>
                  <a:cubicBezTo>
                    <a:pt x="51" y="292"/>
                    <a:pt x="149" y="390"/>
                    <a:pt x="246" y="390"/>
                  </a:cubicBezTo>
                  <a:cubicBezTo>
                    <a:pt x="390" y="390"/>
                    <a:pt x="487" y="292"/>
                    <a:pt x="487" y="195"/>
                  </a:cubicBezTo>
                  <a:cubicBezTo>
                    <a:pt x="487" y="98"/>
                    <a:pt x="390" y="0"/>
                    <a:pt x="246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3"/>
            <p:cNvSpPr/>
            <p:nvPr/>
          </p:nvSpPr>
          <p:spPr>
            <a:xfrm>
              <a:off x="7253807" y="1084426"/>
              <a:ext cx="48582" cy="16249"/>
            </a:xfrm>
            <a:custGeom>
              <a:rect b="b" l="l" r="r" t="t"/>
              <a:pathLst>
                <a:path extrusionOk="0" h="98" w="293">
                  <a:moveTo>
                    <a:pt x="293" y="1"/>
                  </a:moveTo>
                  <a:lnTo>
                    <a:pt x="293" y="1"/>
                  </a:lnTo>
                  <a:cubicBezTo>
                    <a:pt x="293" y="1"/>
                    <a:pt x="242" y="51"/>
                    <a:pt x="145" y="51"/>
                  </a:cubicBezTo>
                  <a:cubicBezTo>
                    <a:pt x="114" y="51"/>
                    <a:pt x="81" y="29"/>
                    <a:pt x="62" y="29"/>
                  </a:cubicBezTo>
                  <a:cubicBezTo>
                    <a:pt x="53" y="29"/>
                    <a:pt x="47" y="34"/>
                    <a:pt x="47" y="51"/>
                  </a:cubicBezTo>
                  <a:cubicBezTo>
                    <a:pt x="1" y="51"/>
                    <a:pt x="98" y="98"/>
                    <a:pt x="145" y="98"/>
                  </a:cubicBezTo>
                  <a:cubicBezTo>
                    <a:pt x="242" y="98"/>
                    <a:pt x="293" y="5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3"/>
            <p:cNvSpPr/>
            <p:nvPr/>
          </p:nvSpPr>
          <p:spPr>
            <a:xfrm>
              <a:off x="7173057" y="1090395"/>
              <a:ext cx="40292" cy="18737"/>
            </a:xfrm>
            <a:custGeom>
              <a:rect b="b" l="l" r="r" t="t"/>
              <a:pathLst>
                <a:path extrusionOk="0" h="113" w="243">
                  <a:moveTo>
                    <a:pt x="218" y="1"/>
                  </a:moveTo>
                  <a:cubicBezTo>
                    <a:pt x="191" y="1"/>
                    <a:pt x="175" y="62"/>
                    <a:pt x="98" y="62"/>
                  </a:cubicBezTo>
                  <a:cubicBezTo>
                    <a:pt x="48" y="62"/>
                    <a:pt x="48" y="15"/>
                    <a:pt x="1" y="15"/>
                  </a:cubicBezTo>
                  <a:cubicBezTo>
                    <a:pt x="1" y="62"/>
                    <a:pt x="48" y="113"/>
                    <a:pt x="145" y="113"/>
                  </a:cubicBezTo>
                  <a:cubicBezTo>
                    <a:pt x="196" y="113"/>
                    <a:pt x="242" y="15"/>
                    <a:pt x="242" y="15"/>
                  </a:cubicBezTo>
                  <a:cubicBezTo>
                    <a:pt x="233" y="5"/>
                    <a:pt x="225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3"/>
            <p:cNvSpPr/>
            <p:nvPr/>
          </p:nvSpPr>
          <p:spPr>
            <a:xfrm>
              <a:off x="7253807" y="1044466"/>
              <a:ext cx="56375" cy="19731"/>
            </a:xfrm>
            <a:custGeom>
              <a:rect b="b" l="l" r="r" t="t"/>
              <a:pathLst>
                <a:path extrusionOk="0" h="119" w="340">
                  <a:moveTo>
                    <a:pt x="1" y="0"/>
                  </a:moveTo>
                  <a:lnTo>
                    <a:pt x="1" y="47"/>
                  </a:lnTo>
                  <a:lnTo>
                    <a:pt x="98" y="47"/>
                  </a:lnTo>
                  <a:cubicBezTo>
                    <a:pt x="145" y="47"/>
                    <a:pt x="195" y="47"/>
                    <a:pt x="242" y="97"/>
                  </a:cubicBezTo>
                  <a:lnTo>
                    <a:pt x="293" y="97"/>
                  </a:lnTo>
                  <a:cubicBezTo>
                    <a:pt x="308" y="113"/>
                    <a:pt x="319" y="118"/>
                    <a:pt x="326" y="118"/>
                  </a:cubicBezTo>
                  <a:cubicBezTo>
                    <a:pt x="339" y="118"/>
                    <a:pt x="339" y="97"/>
                    <a:pt x="339" y="97"/>
                  </a:cubicBezTo>
                  <a:cubicBezTo>
                    <a:pt x="339" y="97"/>
                    <a:pt x="24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3"/>
            <p:cNvSpPr/>
            <p:nvPr/>
          </p:nvSpPr>
          <p:spPr>
            <a:xfrm>
              <a:off x="7173057" y="1052093"/>
              <a:ext cx="32499" cy="16415"/>
            </a:xfrm>
            <a:custGeom>
              <a:rect b="b" l="l" r="r" t="t"/>
              <a:pathLst>
                <a:path extrusionOk="0" h="99" w="196">
                  <a:moveTo>
                    <a:pt x="145" y="1"/>
                  </a:moveTo>
                  <a:lnTo>
                    <a:pt x="196" y="51"/>
                  </a:lnTo>
                  <a:lnTo>
                    <a:pt x="196" y="1"/>
                  </a:lnTo>
                  <a:close/>
                  <a:moveTo>
                    <a:pt x="145" y="1"/>
                  </a:moveTo>
                  <a:cubicBezTo>
                    <a:pt x="98" y="1"/>
                    <a:pt x="48" y="1"/>
                    <a:pt x="1" y="51"/>
                  </a:cubicBezTo>
                  <a:lnTo>
                    <a:pt x="1" y="98"/>
                  </a:lnTo>
                  <a:cubicBezTo>
                    <a:pt x="48" y="51"/>
                    <a:pt x="98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3"/>
            <p:cNvSpPr/>
            <p:nvPr/>
          </p:nvSpPr>
          <p:spPr>
            <a:xfrm>
              <a:off x="7213184" y="1092882"/>
              <a:ext cx="16249" cy="40126"/>
            </a:xfrm>
            <a:custGeom>
              <a:rect b="b" l="l" r="r" t="t"/>
              <a:pathLst>
                <a:path extrusionOk="0" h="242" w="98">
                  <a:moveTo>
                    <a:pt x="0" y="0"/>
                  </a:moveTo>
                  <a:lnTo>
                    <a:pt x="0" y="47"/>
                  </a:lnTo>
                  <a:cubicBezTo>
                    <a:pt x="0" y="98"/>
                    <a:pt x="0" y="195"/>
                    <a:pt x="51" y="242"/>
                  </a:cubicBezTo>
                  <a:lnTo>
                    <a:pt x="98" y="242"/>
                  </a:lnTo>
                  <a:cubicBezTo>
                    <a:pt x="51" y="195"/>
                    <a:pt x="51" y="98"/>
                    <a:pt x="51" y="47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C864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3"/>
            <p:cNvSpPr/>
            <p:nvPr/>
          </p:nvSpPr>
          <p:spPr>
            <a:xfrm>
              <a:off x="7229267" y="1141299"/>
              <a:ext cx="48582" cy="16249"/>
            </a:xfrm>
            <a:custGeom>
              <a:rect b="b" l="l" r="r" t="t"/>
              <a:pathLst>
                <a:path extrusionOk="0" h="98" w="293">
                  <a:moveTo>
                    <a:pt x="246" y="0"/>
                  </a:moveTo>
                  <a:cubicBezTo>
                    <a:pt x="195" y="47"/>
                    <a:pt x="149" y="47"/>
                    <a:pt x="98" y="47"/>
                  </a:cubicBezTo>
                  <a:lnTo>
                    <a:pt x="1" y="47"/>
                  </a:lnTo>
                  <a:lnTo>
                    <a:pt x="1" y="98"/>
                  </a:lnTo>
                  <a:lnTo>
                    <a:pt x="98" y="98"/>
                  </a:lnTo>
                  <a:cubicBezTo>
                    <a:pt x="149" y="98"/>
                    <a:pt x="246" y="98"/>
                    <a:pt x="293" y="0"/>
                  </a:cubicBezTo>
                  <a:close/>
                </a:path>
              </a:pathLst>
            </a:custGeom>
            <a:solidFill>
              <a:srgbClr val="C864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3"/>
            <p:cNvSpPr/>
            <p:nvPr/>
          </p:nvSpPr>
          <p:spPr>
            <a:xfrm>
              <a:off x="6890184" y="1609383"/>
              <a:ext cx="1251700" cy="737855"/>
            </a:xfrm>
            <a:custGeom>
              <a:rect b="b" l="l" r="r" t="t"/>
              <a:pathLst>
                <a:path extrusionOk="0" h="4450" w="7549">
                  <a:moveTo>
                    <a:pt x="3506" y="1"/>
                  </a:moveTo>
                  <a:cubicBezTo>
                    <a:pt x="3459" y="48"/>
                    <a:pt x="3362" y="48"/>
                    <a:pt x="3311" y="98"/>
                  </a:cubicBezTo>
                  <a:cubicBezTo>
                    <a:pt x="3311" y="98"/>
                    <a:pt x="3265" y="145"/>
                    <a:pt x="3214" y="145"/>
                  </a:cubicBezTo>
                  <a:cubicBezTo>
                    <a:pt x="3167" y="196"/>
                    <a:pt x="3117" y="196"/>
                    <a:pt x="3070" y="242"/>
                  </a:cubicBezTo>
                  <a:lnTo>
                    <a:pt x="2973" y="242"/>
                  </a:lnTo>
                  <a:cubicBezTo>
                    <a:pt x="2707" y="409"/>
                    <a:pt x="2487" y="484"/>
                    <a:pt x="2296" y="484"/>
                  </a:cubicBezTo>
                  <a:cubicBezTo>
                    <a:pt x="2207" y="484"/>
                    <a:pt x="2124" y="468"/>
                    <a:pt x="2046" y="437"/>
                  </a:cubicBezTo>
                  <a:cubicBezTo>
                    <a:pt x="2046" y="437"/>
                    <a:pt x="52" y="826"/>
                    <a:pt x="1" y="1267"/>
                  </a:cubicBezTo>
                  <a:cubicBezTo>
                    <a:pt x="1" y="1508"/>
                    <a:pt x="246" y="2482"/>
                    <a:pt x="441" y="3311"/>
                  </a:cubicBezTo>
                  <a:cubicBezTo>
                    <a:pt x="585" y="3895"/>
                    <a:pt x="733" y="4382"/>
                    <a:pt x="733" y="4382"/>
                  </a:cubicBezTo>
                  <a:cubicBezTo>
                    <a:pt x="820" y="4426"/>
                    <a:pt x="908" y="4450"/>
                    <a:pt x="995" y="4450"/>
                  </a:cubicBezTo>
                  <a:cubicBezTo>
                    <a:pt x="1102" y="4450"/>
                    <a:pt x="1210" y="4413"/>
                    <a:pt x="1317" y="4332"/>
                  </a:cubicBezTo>
                  <a:cubicBezTo>
                    <a:pt x="1317" y="4332"/>
                    <a:pt x="1267" y="3845"/>
                    <a:pt x="1220" y="3311"/>
                  </a:cubicBezTo>
                  <a:cubicBezTo>
                    <a:pt x="1220" y="3261"/>
                    <a:pt x="1220" y="3214"/>
                    <a:pt x="1169" y="3214"/>
                  </a:cubicBezTo>
                  <a:cubicBezTo>
                    <a:pt x="1123" y="2579"/>
                    <a:pt x="1072" y="1897"/>
                    <a:pt x="1123" y="1897"/>
                  </a:cubicBezTo>
                  <a:cubicBezTo>
                    <a:pt x="2240" y="1703"/>
                    <a:pt x="2825" y="1656"/>
                    <a:pt x="2825" y="1656"/>
                  </a:cubicBezTo>
                  <a:cubicBezTo>
                    <a:pt x="2825" y="1656"/>
                    <a:pt x="3849" y="2774"/>
                    <a:pt x="5894" y="3603"/>
                  </a:cubicBezTo>
                  <a:cubicBezTo>
                    <a:pt x="6330" y="3798"/>
                    <a:pt x="6817" y="3993"/>
                    <a:pt x="7354" y="4137"/>
                  </a:cubicBezTo>
                  <a:lnTo>
                    <a:pt x="7549" y="3650"/>
                  </a:lnTo>
                  <a:cubicBezTo>
                    <a:pt x="7549" y="3650"/>
                    <a:pt x="6867" y="3409"/>
                    <a:pt x="6135" y="3019"/>
                  </a:cubicBezTo>
                  <a:cubicBezTo>
                    <a:pt x="5940" y="2922"/>
                    <a:pt x="5699" y="2774"/>
                    <a:pt x="5504" y="2630"/>
                  </a:cubicBezTo>
                  <a:cubicBezTo>
                    <a:pt x="5212" y="2435"/>
                    <a:pt x="4433" y="1559"/>
                    <a:pt x="4285" y="1216"/>
                  </a:cubicBezTo>
                  <a:cubicBezTo>
                    <a:pt x="3993" y="488"/>
                    <a:pt x="3849" y="242"/>
                    <a:pt x="3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3"/>
            <p:cNvSpPr/>
            <p:nvPr/>
          </p:nvSpPr>
          <p:spPr>
            <a:xfrm>
              <a:off x="6963307" y="2158383"/>
              <a:ext cx="145415" cy="188858"/>
            </a:xfrm>
            <a:custGeom>
              <a:rect b="b" l="l" r="r" t="t"/>
              <a:pathLst>
                <a:path extrusionOk="0" h="1139" w="877">
                  <a:moveTo>
                    <a:pt x="779" y="0"/>
                  </a:moveTo>
                  <a:cubicBezTo>
                    <a:pt x="635" y="41"/>
                    <a:pt x="501" y="56"/>
                    <a:pt x="382" y="56"/>
                  </a:cubicBezTo>
                  <a:cubicBezTo>
                    <a:pt x="217" y="56"/>
                    <a:pt x="84" y="27"/>
                    <a:pt x="0" y="0"/>
                  </a:cubicBezTo>
                  <a:lnTo>
                    <a:pt x="0" y="0"/>
                  </a:lnTo>
                  <a:cubicBezTo>
                    <a:pt x="144" y="584"/>
                    <a:pt x="292" y="1071"/>
                    <a:pt x="292" y="1071"/>
                  </a:cubicBezTo>
                  <a:cubicBezTo>
                    <a:pt x="379" y="1115"/>
                    <a:pt x="467" y="1139"/>
                    <a:pt x="554" y="1139"/>
                  </a:cubicBezTo>
                  <a:cubicBezTo>
                    <a:pt x="661" y="1139"/>
                    <a:pt x="769" y="1102"/>
                    <a:pt x="876" y="1021"/>
                  </a:cubicBezTo>
                  <a:cubicBezTo>
                    <a:pt x="876" y="1021"/>
                    <a:pt x="826" y="534"/>
                    <a:pt x="779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3"/>
            <p:cNvSpPr/>
            <p:nvPr/>
          </p:nvSpPr>
          <p:spPr>
            <a:xfrm>
              <a:off x="7019351" y="1827093"/>
              <a:ext cx="339247" cy="315205"/>
            </a:xfrm>
            <a:custGeom>
              <a:rect b="b" l="l" r="r" t="t"/>
              <a:pathLst>
                <a:path extrusionOk="0" h="1901" w="2046">
                  <a:moveTo>
                    <a:pt x="1804" y="0"/>
                  </a:moveTo>
                  <a:cubicBezTo>
                    <a:pt x="1415" y="195"/>
                    <a:pt x="585" y="292"/>
                    <a:pt x="98" y="440"/>
                  </a:cubicBezTo>
                  <a:cubicBezTo>
                    <a:pt x="1" y="487"/>
                    <a:pt x="246" y="1414"/>
                    <a:pt x="390" y="1901"/>
                  </a:cubicBezTo>
                  <a:cubicBezTo>
                    <a:pt x="344" y="1266"/>
                    <a:pt x="293" y="584"/>
                    <a:pt x="344" y="584"/>
                  </a:cubicBezTo>
                  <a:cubicBezTo>
                    <a:pt x="1461" y="390"/>
                    <a:pt x="2046" y="343"/>
                    <a:pt x="2046" y="343"/>
                  </a:cubicBezTo>
                  <a:cubicBezTo>
                    <a:pt x="1948" y="195"/>
                    <a:pt x="1901" y="148"/>
                    <a:pt x="1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3"/>
            <p:cNvSpPr/>
            <p:nvPr/>
          </p:nvSpPr>
          <p:spPr>
            <a:xfrm>
              <a:off x="7382974" y="1649509"/>
              <a:ext cx="524457" cy="525120"/>
            </a:xfrm>
            <a:custGeom>
              <a:rect b="b" l="l" r="r" t="t"/>
              <a:pathLst>
                <a:path extrusionOk="0" h="3167" w="3163">
                  <a:moveTo>
                    <a:pt x="1" y="0"/>
                  </a:moveTo>
                  <a:cubicBezTo>
                    <a:pt x="98" y="51"/>
                    <a:pt x="390" y="246"/>
                    <a:pt x="729" y="927"/>
                  </a:cubicBezTo>
                  <a:cubicBezTo>
                    <a:pt x="1605" y="2629"/>
                    <a:pt x="3116" y="3167"/>
                    <a:pt x="3116" y="3167"/>
                  </a:cubicBezTo>
                  <a:lnTo>
                    <a:pt x="3163" y="3167"/>
                  </a:lnTo>
                  <a:lnTo>
                    <a:pt x="3163" y="3116"/>
                  </a:lnTo>
                  <a:cubicBezTo>
                    <a:pt x="3116" y="3069"/>
                    <a:pt x="1703" y="2582"/>
                    <a:pt x="826" y="927"/>
                  </a:cubicBezTo>
                  <a:cubicBezTo>
                    <a:pt x="487" y="292"/>
                    <a:pt x="242" y="51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3"/>
            <p:cNvSpPr/>
            <p:nvPr/>
          </p:nvSpPr>
          <p:spPr>
            <a:xfrm>
              <a:off x="7423100" y="1625632"/>
              <a:ext cx="492787" cy="516664"/>
            </a:xfrm>
            <a:custGeom>
              <a:rect b="b" l="l" r="r" t="t"/>
              <a:pathLst>
                <a:path extrusionOk="0" h="3116" w="2972">
                  <a:moveTo>
                    <a:pt x="97" y="0"/>
                  </a:moveTo>
                  <a:cubicBezTo>
                    <a:pt x="97" y="0"/>
                    <a:pt x="51" y="47"/>
                    <a:pt x="0" y="47"/>
                  </a:cubicBezTo>
                  <a:cubicBezTo>
                    <a:pt x="148" y="144"/>
                    <a:pt x="389" y="339"/>
                    <a:pt x="682" y="923"/>
                  </a:cubicBezTo>
                  <a:cubicBezTo>
                    <a:pt x="1316" y="2142"/>
                    <a:pt x="2045" y="2676"/>
                    <a:pt x="2921" y="3116"/>
                  </a:cubicBezTo>
                  <a:lnTo>
                    <a:pt x="2972" y="3116"/>
                  </a:lnTo>
                  <a:lnTo>
                    <a:pt x="2972" y="3065"/>
                  </a:lnTo>
                  <a:cubicBezTo>
                    <a:pt x="2095" y="2629"/>
                    <a:pt x="1363" y="2092"/>
                    <a:pt x="779" y="876"/>
                  </a:cubicBezTo>
                  <a:cubicBezTo>
                    <a:pt x="487" y="339"/>
                    <a:pt x="245" y="98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3"/>
            <p:cNvSpPr/>
            <p:nvPr/>
          </p:nvSpPr>
          <p:spPr>
            <a:xfrm>
              <a:off x="7867307" y="2109966"/>
              <a:ext cx="274581" cy="185376"/>
            </a:xfrm>
            <a:custGeom>
              <a:rect b="b" l="l" r="r" t="t"/>
              <a:pathLst>
                <a:path extrusionOk="0" h="1118" w="1656">
                  <a:moveTo>
                    <a:pt x="242" y="0"/>
                  </a:moveTo>
                  <a:cubicBezTo>
                    <a:pt x="195" y="242"/>
                    <a:pt x="98" y="436"/>
                    <a:pt x="1" y="584"/>
                  </a:cubicBezTo>
                  <a:cubicBezTo>
                    <a:pt x="437" y="779"/>
                    <a:pt x="924" y="974"/>
                    <a:pt x="1461" y="1118"/>
                  </a:cubicBezTo>
                  <a:lnTo>
                    <a:pt x="1656" y="631"/>
                  </a:lnTo>
                  <a:cubicBezTo>
                    <a:pt x="1656" y="631"/>
                    <a:pt x="974" y="390"/>
                    <a:pt x="242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3"/>
            <p:cNvSpPr/>
            <p:nvPr/>
          </p:nvSpPr>
          <p:spPr>
            <a:xfrm>
              <a:off x="6845747" y="2303633"/>
              <a:ext cx="279058" cy="122036"/>
            </a:xfrm>
            <a:custGeom>
              <a:rect b="b" l="l" r="r" t="t"/>
              <a:pathLst>
                <a:path extrusionOk="0" h="736" w="1683">
                  <a:moveTo>
                    <a:pt x="1585" y="1"/>
                  </a:moveTo>
                  <a:cubicBezTo>
                    <a:pt x="1416" y="57"/>
                    <a:pt x="1295" y="81"/>
                    <a:pt x="1195" y="81"/>
                  </a:cubicBezTo>
                  <a:cubicBezTo>
                    <a:pt x="1123" y="81"/>
                    <a:pt x="1062" y="68"/>
                    <a:pt x="1001" y="47"/>
                  </a:cubicBezTo>
                  <a:cubicBezTo>
                    <a:pt x="1001" y="47"/>
                    <a:pt x="320" y="195"/>
                    <a:pt x="74" y="437"/>
                  </a:cubicBezTo>
                  <a:cubicBezTo>
                    <a:pt x="28" y="437"/>
                    <a:pt x="28" y="487"/>
                    <a:pt x="28" y="534"/>
                  </a:cubicBezTo>
                  <a:cubicBezTo>
                    <a:pt x="0" y="692"/>
                    <a:pt x="413" y="736"/>
                    <a:pt x="821" y="736"/>
                  </a:cubicBezTo>
                  <a:cubicBezTo>
                    <a:pt x="1171" y="736"/>
                    <a:pt x="1517" y="704"/>
                    <a:pt x="1585" y="682"/>
                  </a:cubicBezTo>
                  <a:cubicBezTo>
                    <a:pt x="1632" y="631"/>
                    <a:pt x="1632" y="585"/>
                    <a:pt x="1632" y="487"/>
                  </a:cubicBezTo>
                  <a:cubicBezTo>
                    <a:pt x="1683" y="293"/>
                    <a:pt x="1585" y="1"/>
                    <a:pt x="1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3"/>
            <p:cNvSpPr/>
            <p:nvPr/>
          </p:nvSpPr>
          <p:spPr>
            <a:xfrm>
              <a:off x="6845747" y="2375926"/>
              <a:ext cx="270768" cy="49743"/>
            </a:xfrm>
            <a:custGeom>
              <a:rect b="b" l="l" r="r" t="t"/>
              <a:pathLst>
                <a:path extrusionOk="0" h="300" w="1633">
                  <a:moveTo>
                    <a:pt x="74" y="1"/>
                  </a:moveTo>
                  <a:cubicBezTo>
                    <a:pt x="28" y="1"/>
                    <a:pt x="28" y="51"/>
                    <a:pt x="28" y="98"/>
                  </a:cubicBezTo>
                  <a:cubicBezTo>
                    <a:pt x="0" y="256"/>
                    <a:pt x="413" y="300"/>
                    <a:pt x="821" y="300"/>
                  </a:cubicBezTo>
                  <a:cubicBezTo>
                    <a:pt x="1171" y="300"/>
                    <a:pt x="1517" y="268"/>
                    <a:pt x="1585" y="246"/>
                  </a:cubicBezTo>
                  <a:cubicBezTo>
                    <a:pt x="1632" y="195"/>
                    <a:pt x="1632" y="149"/>
                    <a:pt x="1632" y="51"/>
                  </a:cubicBezTo>
                  <a:lnTo>
                    <a:pt x="1632" y="51"/>
                  </a:lnTo>
                  <a:cubicBezTo>
                    <a:pt x="1464" y="100"/>
                    <a:pt x="1163" y="136"/>
                    <a:pt x="861" y="136"/>
                  </a:cubicBezTo>
                  <a:cubicBezTo>
                    <a:pt x="554" y="136"/>
                    <a:pt x="247" y="99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3"/>
            <p:cNvSpPr/>
            <p:nvPr/>
          </p:nvSpPr>
          <p:spPr>
            <a:xfrm>
              <a:off x="6987183" y="2275942"/>
              <a:ext cx="64666" cy="43940"/>
            </a:xfrm>
            <a:custGeom>
              <a:rect b="b" l="l" r="r" t="t"/>
              <a:pathLst>
                <a:path extrusionOk="0" h="265" w="390">
                  <a:moveTo>
                    <a:pt x="83" y="0"/>
                  </a:moveTo>
                  <a:cubicBezTo>
                    <a:pt x="46" y="0"/>
                    <a:pt x="15" y="6"/>
                    <a:pt x="0" y="20"/>
                  </a:cubicBezTo>
                  <a:cubicBezTo>
                    <a:pt x="0" y="70"/>
                    <a:pt x="98" y="214"/>
                    <a:pt x="98" y="214"/>
                  </a:cubicBezTo>
                  <a:cubicBezTo>
                    <a:pt x="98" y="265"/>
                    <a:pt x="246" y="265"/>
                    <a:pt x="343" y="265"/>
                  </a:cubicBezTo>
                  <a:cubicBezTo>
                    <a:pt x="343" y="265"/>
                    <a:pt x="390" y="70"/>
                    <a:pt x="343" y="70"/>
                  </a:cubicBezTo>
                  <a:cubicBezTo>
                    <a:pt x="307" y="34"/>
                    <a:pt x="175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73"/>
            <p:cNvSpPr/>
            <p:nvPr/>
          </p:nvSpPr>
          <p:spPr>
            <a:xfrm>
              <a:off x="8044891" y="2206799"/>
              <a:ext cx="185541" cy="234787"/>
            </a:xfrm>
            <a:custGeom>
              <a:rect b="b" l="l" r="r" t="t"/>
              <a:pathLst>
                <a:path extrusionOk="0" h="1416" w="1119">
                  <a:moveTo>
                    <a:pt x="487" y="0"/>
                  </a:moveTo>
                  <a:cubicBezTo>
                    <a:pt x="487" y="292"/>
                    <a:pt x="390" y="437"/>
                    <a:pt x="293" y="585"/>
                  </a:cubicBezTo>
                  <a:lnTo>
                    <a:pt x="293" y="826"/>
                  </a:lnTo>
                  <a:cubicBezTo>
                    <a:pt x="242" y="877"/>
                    <a:pt x="47" y="923"/>
                    <a:pt x="47" y="1118"/>
                  </a:cubicBezTo>
                  <a:cubicBezTo>
                    <a:pt x="1" y="1118"/>
                    <a:pt x="1" y="1266"/>
                    <a:pt x="47" y="1363"/>
                  </a:cubicBezTo>
                  <a:cubicBezTo>
                    <a:pt x="47" y="1363"/>
                    <a:pt x="98" y="1410"/>
                    <a:pt x="145" y="1410"/>
                  </a:cubicBezTo>
                  <a:cubicBezTo>
                    <a:pt x="156" y="1414"/>
                    <a:pt x="170" y="1416"/>
                    <a:pt x="185" y="1416"/>
                  </a:cubicBezTo>
                  <a:cubicBezTo>
                    <a:pt x="366" y="1416"/>
                    <a:pt x="783" y="1157"/>
                    <a:pt x="826" y="1021"/>
                  </a:cubicBezTo>
                  <a:cubicBezTo>
                    <a:pt x="924" y="585"/>
                    <a:pt x="1118" y="292"/>
                    <a:pt x="1118" y="242"/>
                  </a:cubicBezTo>
                  <a:cubicBezTo>
                    <a:pt x="1118" y="195"/>
                    <a:pt x="1021" y="144"/>
                    <a:pt x="974" y="98"/>
                  </a:cubicBezTo>
                  <a:cubicBezTo>
                    <a:pt x="779" y="47"/>
                    <a:pt x="487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73"/>
            <p:cNvSpPr/>
            <p:nvPr/>
          </p:nvSpPr>
          <p:spPr>
            <a:xfrm>
              <a:off x="8052684" y="2222883"/>
              <a:ext cx="177748" cy="218703"/>
            </a:xfrm>
            <a:custGeom>
              <a:rect b="b" l="l" r="r" t="t"/>
              <a:pathLst>
                <a:path extrusionOk="0" h="1319" w="1072">
                  <a:moveTo>
                    <a:pt x="927" y="1"/>
                  </a:moveTo>
                  <a:cubicBezTo>
                    <a:pt x="877" y="195"/>
                    <a:pt x="732" y="534"/>
                    <a:pt x="635" y="826"/>
                  </a:cubicBezTo>
                  <a:cubicBezTo>
                    <a:pt x="538" y="1072"/>
                    <a:pt x="195" y="1169"/>
                    <a:pt x="0" y="1266"/>
                  </a:cubicBezTo>
                  <a:cubicBezTo>
                    <a:pt x="0" y="1266"/>
                    <a:pt x="51" y="1313"/>
                    <a:pt x="98" y="1313"/>
                  </a:cubicBezTo>
                  <a:cubicBezTo>
                    <a:pt x="109" y="1317"/>
                    <a:pt x="123" y="1319"/>
                    <a:pt x="138" y="1319"/>
                  </a:cubicBezTo>
                  <a:cubicBezTo>
                    <a:pt x="319" y="1319"/>
                    <a:pt x="736" y="1060"/>
                    <a:pt x="779" y="924"/>
                  </a:cubicBezTo>
                  <a:cubicBezTo>
                    <a:pt x="877" y="488"/>
                    <a:pt x="1071" y="195"/>
                    <a:pt x="1071" y="145"/>
                  </a:cubicBezTo>
                  <a:cubicBezTo>
                    <a:pt x="1071" y="98"/>
                    <a:pt x="974" y="47"/>
                    <a:pt x="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73"/>
            <p:cNvSpPr/>
            <p:nvPr/>
          </p:nvSpPr>
          <p:spPr>
            <a:xfrm>
              <a:off x="8052684" y="2263009"/>
              <a:ext cx="56873" cy="40789"/>
            </a:xfrm>
            <a:custGeom>
              <a:rect b="b" l="l" r="r" t="t"/>
              <a:pathLst>
                <a:path extrusionOk="0" h="246" w="343">
                  <a:moveTo>
                    <a:pt x="148" y="0"/>
                  </a:moveTo>
                  <a:cubicBezTo>
                    <a:pt x="98" y="0"/>
                    <a:pt x="0" y="148"/>
                    <a:pt x="51" y="195"/>
                  </a:cubicBezTo>
                  <a:cubicBezTo>
                    <a:pt x="98" y="246"/>
                    <a:pt x="246" y="246"/>
                    <a:pt x="246" y="246"/>
                  </a:cubicBezTo>
                  <a:cubicBezTo>
                    <a:pt x="292" y="246"/>
                    <a:pt x="343" y="148"/>
                    <a:pt x="343" y="98"/>
                  </a:cubicBezTo>
                  <a:cubicBezTo>
                    <a:pt x="343" y="98"/>
                    <a:pt x="195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73"/>
            <p:cNvSpPr/>
            <p:nvPr/>
          </p:nvSpPr>
          <p:spPr>
            <a:xfrm>
              <a:off x="7361418" y="656966"/>
              <a:ext cx="126347" cy="698558"/>
            </a:xfrm>
            <a:custGeom>
              <a:rect b="b" l="l" r="r" t="t"/>
              <a:pathLst>
                <a:path extrusionOk="0" h="4213" w="762">
                  <a:moveTo>
                    <a:pt x="617" y="0"/>
                  </a:moveTo>
                  <a:lnTo>
                    <a:pt x="275" y="47"/>
                  </a:lnTo>
                  <a:cubicBezTo>
                    <a:pt x="275" y="47"/>
                    <a:pt x="131" y="2727"/>
                    <a:pt x="33" y="3700"/>
                  </a:cubicBezTo>
                  <a:cubicBezTo>
                    <a:pt x="1" y="4134"/>
                    <a:pt x="226" y="4213"/>
                    <a:pt x="394" y="4213"/>
                  </a:cubicBezTo>
                  <a:cubicBezTo>
                    <a:pt x="490" y="4213"/>
                    <a:pt x="567" y="4187"/>
                    <a:pt x="567" y="4187"/>
                  </a:cubicBezTo>
                  <a:cubicBezTo>
                    <a:pt x="761" y="3700"/>
                    <a:pt x="664" y="2727"/>
                    <a:pt x="617" y="2481"/>
                  </a:cubicBezTo>
                  <a:cubicBezTo>
                    <a:pt x="617" y="2189"/>
                    <a:pt x="567" y="2142"/>
                    <a:pt x="617" y="1800"/>
                  </a:cubicBezTo>
                  <a:cubicBezTo>
                    <a:pt x="715" y="1508"/>
                    <a:pt x="617" y="0"/>
                    <a:pt x="617" y="0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73"/>
            <p:cNvSpPr/>
            <p:nvPr/>
          </p:nvSpPr>
          <p:spPr>
            <a:xfrm>
              <a:off x="6414307" y="608549"/>
              <a:ext cx="177748" cy="250041"/>
            </a:xfrm>
            <a:custGeom>
              <a:rect b="b" l="l" r="r" t="t"/>
              <a:pathLst>
                <a:path extrusionOk="0" h="1508" w="1072">
                  <a:moveTo>
                    <a:pt x="534" y="0"/>
                  </a:moveTo>
                  <a:lnTo>
                    <a:pt x="1" y="1507"/>
                  </a:lnTo>
                  <a:lnTo>
                    <a:pt x="682" y="1507"/>
                  </a:lnTo>
                  <a:lnTo>
                    <a:pt x="1072" y="242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73"/>
            <p:cNvSpPr/>
            <p:nvPr/>
          </p:nvSpPr>
          <p:spPr>
            <a:xfrm>
              <a:off x="6454433" y="438593"/>
              <a:ext cx="379871" cy="419997"/>
            </a:xfrm>
            <a:custGeom>
              <a:rect b="b" l="l" r="r" t="t"/>
              <a:pathLst>
                <a:path extrusionOk="0" h="2533" w="2291">
                  <a:moveTo>
                    <a:pt x="0" y="1"/>
                  </a:moveTo>
                  <a:lnTo>
                    <a:pt x="292" y="2532"/>
                  </a:lnTo>
                  <a:lnTo>
                    <a:pt x="2290" y="2532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73"/>
            <p:cNvSpPr/>
            <p:nvPr/>
          </p:nvSpPr>
          <p:spPr>
            <a:xfrm>
              <a:off x="6438184" y="438593"/>
              <a:ext cx="64832" cy="419997"/>
            </a:xfrm>
            <a:custGeom>
              <a:rect b="b" l="l" r="r" t="t"/>
              <a:pathLst>
                <a:path extrusionOk="0" h="2533" w="391">
                  <a:moveTo>
                    <a:pt x="1" y="1"/>
                  </a:moveTo>
                  <a:lnTo>
                    <a:pt x="293" y="2532"/>
                  </a:lnTo>
                  <a:lnTo>
                    <a:pt x="390" y="253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73"/>
            <p:cNvSpPr/>
            <p:nvPr/>
          </p:nvSpPr>
          <p:spPr>
            <a:xfrm>
              <a:off x="6478973" y="454842"/>
              <a:ext cx="145415" cy="89206"/>
            </a:xfrm>
            <a:custGeom>
              <a:rect b="b" l="l" r="r" t="t"/>
              <a:pathLst>
                <a:path extrusionOk="0" h="538" w="877">
                  <a:moveTo>
                    <a:pt x="0" y="0"/>
                  </a:moveTo>
                  <a:lnTo>
                    <a:pt x="47" y="538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73"/>
            <p:cNvSpPr/>
            <p:nvPr/>
          </p:nvSpPr>
          <p:spPr>
            <a:xfrm>
              <a:off x="6486601" y="454842"/>
              <a:ext cx="210081" cy="129332"/>
            </a:xfrm>
            <a:custGeom>
              <a:rect b="b" l="l" r="r" t="t"/>
              <a:pathLst>
                <a:path extrusionOk="0" h="780" w="1267">
                  <a:moveTo>
                    <a:pt x="975" y="0"/>
                  </a:moveTo>
                  <a:lnTo>
                    <a:pt x="1" y="585"/>
                  </a:lnTo>
                  <a:lnTo>
                    <a:pt x="52" y="779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73"/>
            <p:cNvSpPr/>
            <p:nvPr/>
          </p:nvSpPr>
          <p:spPr>
            <a:xfrm>
              <a:off x="6511141" y="567760"/>
              <a:ext cx="266291" cy="186205"/>
            </a:xfrm>
            <a:custGeom>
              <a:rect b="b" l="l" r="r" t="t"/>
              <a:pathLst>
                <a:path extrusionOk="0" h="1123" w="1606">
                  <a:moveTo>
                    <a:pt x="1605" y="1"/>
                  </a:moveTo>
                  <a:lnTo>
                    <a:pt x="1" y="975"/>
                  </a:lnTo>
                  <a:lnTo>
                    <a:pt x="1" y="1123"/>
                  </a:lnTo>
                  <a:lnTo>
                    <a:pt x="1605" y="14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73"/>
            <p:cNvSpPr/>
            <p:nvPr/>
          </p:nvSpPr>
          <p:spPr>
            <a:xfrm>
              <a:off x="6624224" y="737716"/>
              <a:ext cx="177748" cy="104792"/>
            </a:xfrm>
            <a:custGeom>
              <a:rect b="b" l="l" r="r" t="t"/>
              <a:pathLst>
                <a:path extrusionOk="0" h="632" w="1072">
                  <a:moveTo>
                    <a:pt x="1021" y="0"/>
                  </a:moveTo>
                  <a:lnTo>
                    <a:pt x="0" y="631"/>
                  </a:lnTo>
                  <a:lnTo>
                    <a:pt x="145" y="631"/>
                  </a:lnTo>
                  <a:lnTo>
                    <a:pt x="1071" y="98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73"/>
            <p:cNvSpPr/>
            <p:nvPr/>
          </p:nvSpPr>
          <p:spPr>
            <a:xfrm>
              <a:off x="6680434" y="769883"/>
              <a:ext cx="129332" cy="72625"/>
            </a:xfrm>
            <a:custGeom>
              <a:rect b="b" l="l" r="r" t="t"/>
              <a:pathLst>
                <a:path extrusionOk="0" h="438" w="780">
                  <a:moveTo>
                    <a:pt x="732" y="1"/>
                  </a:moveTo>
                  <a:lnTo>
                    <a:pt x="0" y="437"/>
                  </a:lnTo>
                  <a:lnTo>
                    <a:pt x="779" y="437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73"/>
            <p:cNvSpPr/>
            <p:nvPr/>
          </p:nvSpPr>
          <p:spPr>
            <a:xfrm>
              <a:off x="6511141" y="592300"/>
              <a:ext cx="282374" cy="250207"/>
            </a:xfrm>
            <a:custGeom>
              <a:rect b="b" l="l" r="r" t="t"/>
              <a:pathLst>
                <a:path extrusionOk="0" h="1509" w="1703">
                  <a:moveTo>
                    <a:pt x="1605" y="1"/>
                  </a:moveTo>
                  <a:lnTo>
                    <a:pt x="1" y="975"/>
                  </a:lnTo>
                  <a:lnTo>
                    <a:pt x="98" y="1508"/>
                  </a:lnTo>
                  <a:lnTo>
                    <a:pt x="682" y="1508"/>
                  </a:lnTo>
                  <a:lnTo>
                    <a:pt x="1703" y="877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73"/>
            <p:cNvSpPr/>
            <p:nvPr/>
          </p:nvSpPr>
          <p:spPr>
            <a:xfrm>
              <a:off x="6648100" y="753799"/>
              <a:ext cx="153872" cy="88708"/>
            </a:xfrm>
            <a:custGeom>
              <a:rect b="b" l="l" r="r" t="t"/>
              <a:pathLst>
                <a:path extrusionOk="0" h="535" w="928">
                  <a:moveTo>
                    <a:pt x="927" y="1"/>
                  </a:moveTo>
                  <a:lnTo>
                    <a:pt x="1" y="534"/>
                  </a:lnTo>
                  <a:lnTo>
                    <a:pt x="195" y="534"/>
                  </a:lnTo>
                  <a:lnTo>
                    <a:pt x="927" y="98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73"/>
            <p:cNvSpPr/>
            <p:nvPr/>
          </p:nvSpPr>
          <p:spPr>
            <a:xfrm>
              <a:off x="6495057" y="454842"/>
              <a:ext cx="282374" cy="274581"/>
            </a:xfrm>
            <a:custGeom>
              <a:rect b="b" l="l" r="r" t="t"/>
              <a:pathLst>
                <a:path extrusionOk="0" h="1656" w="1703">
                  <a:moveTo>
                    <a:pt x="1216" y="0"/>
                  </a:moveTo>
                  <a:lnTo>
                    <a:pt x="1" y="779"/>
                  </a:lnTo>
                  <a:lnTo>
                    <a:pt x="98" y="1656"/>
                  </a:lnTo>
                  <a:lnTo>
                    <a:pt x="1702" y="682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73"/>
            <p:cNvSpPr/>
            <p:nvPr/>
          </p:nvSpPr>
          <p:spPr>
            <a:xfrm>
              <a:off x="6486601" y="454842"/>
              <a:ext cx="161665" cy="96999"/>
            </a:xfrm>
            <a:custGeom>
              <a:rect b="b" l="l" r="r" t="t"/>
              <a:pathLst>
                <a:path extrusionOk="0" h="585" w="975">
                  <a:moveTo>
                    <a:pt x="830" y="0"/>
                  </a:moveTo>
                  <a:lnTo>
                    <a:pt x="1" y="538"/>
                  </a:lnTo>
                  <a:lnTo>
                    <a:pt x="1" y="58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73"/>
            <p:cNvSpPr/>
            <p:nvPr/>
          </p:nvSpPr>
          <p:spPr>
            <a:xfrm>
              <a:off x="6034601" y="422012"/>
              <a:ext cx="358979" cy="348035"/>
            </a:xfrm>
            <a:custGeom>
              <a:rect b="b" l="l" r="r" t="t"/>
              <a:pathLst>
                <a:path extrusionOk="0" h="2099" w="2165">
                  <a:moveTo>
                    <a:pt x="1051" y="0"/>
                  </a:moveTo>
                  <a:cubicBezTo>
                    <a:pt x="1026" y="0"/>
                    <a:pt x="1001" y="1"/>
                    <a:pt x="974" y="4"/>
                  </a:cubicBezTo>
                  <a:cubicBezTo>
                    <a:pt x="1" y="101"/>
                    <a:pt x="635" y="2099"/>
                    <a:pt x="635" y="2099"/>
                  </a:cubicBezTo>
                  <a:lnTo>
                    <a:pt x="1512" y="2099"/>
                  </a:lnTo>
                  <a:cubicBezTo>
                    <a:pt x="1512" y="2099"/>
                    <a:pt x="2164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73"/>
            <p:cNvSpPr/>
            <p:nvPr/>
          </p:nvSpPr>
          <p:spPr>
            <a:xfrm>
              <a:off x="6115350" y="392332"/>
              <a:ext cx="307743" cy="318189"/>
            </a:xfrm>
            <a:custGeom>
              <a:rect b="b" l="l" r="r" t="t"/>
              <a:pathLst>
                <a:path extrusionOk="0" h="1919" w="1856">
                  <a:moveTo>
                    <a:pt x="1015" y="1"/>
                  </a:moveTo>
                  <a:cubicBezTo>
                    <a:pt x="946" y="1"/>
                    <a:pt x="868" y="13"/>
                    <a:pt x="779" y="39"/>
                  </a:cubicBezTo>
                  <a:cubicBezTo>
                    <a:pt x="0" y="280"/>
                    <a:pt x="51" y="1254"/>
                    <a:pt x="246" y="1596"/>
                  </a:cubicBezTo>
                  <a:cubicBezTo>
                    <a:pt x="391" y="1847"/>
                    <a:pt x="609" y="1918"/>
                    <a:pt x="810" y="1918"/>
                  </a:cubicBezTo>
                  <a:cubicBezTo>
                    <a:pt x="1078" y="1918"/>
                    <a:pt x="1317" y="1791"/>
                    <a:pt x="1317" y="1791"/>
                  </a:cubicBezTo>
                  <a:cubicBezTo>
                    <a:pt x="1317" y="1791"/>
                    <a:pt x="1856" y="1"/>
                    <a:pt x="10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73"/>
            <p:cNvSpPr/>
            <p:nvPr/>
          </p:nvSpPr>
          <p:spPr>
            <a:xfrm>
              <a:off x="6236724" y="430966"/>
              <a:ext cx="56375" cy="322998"/>
            </a:xfrm>
            <a:custGeom>
              <a:rect b="b" l="l" r="r" t="t"/>
              <a:pathLst>
                <a:path extrusionOk="0" h="1948" w="340">
                  <a:moveTo>
                    <a:pt x="1" y="0"/>
                  </a:moveTo>
                  <a:cubicBezTo>
                    <a:pt x="1" y="47"/>
                    <a:pt x="293" y="292"/>
                    <a:pt x="293" y="923"/>
                  </a:cubicBezTo>
                  <a:cubicBezTo>
                    <a:pt x="293" y="1215"/>
                    <a:pt x="242" y="1558"/>
                    <a:pt x="145" y="1948"/>
                  </a:cubicBezTo>
                  <a:cubicBezTo>
                    <a:pt x="293" y="1558"/>
                    <a:pt x="340" y="1215"/>
                    <a:pt x="340" y="923"/>
                  </a:cubicBezTo>
                  <a:cubicBezTo>
                    <a:pt x="340" y="2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73"/>
            <p:cNvSpPr/>
            <p:nvPr/>
          </p:nvSpPr>
          <p:spPr>
            <a:xfrm>
              <a:off x="6212184" y="463133"/>
              <a:ext cx="8622" cy="298624"/>
            </a:xfrm>
            <a:custGeom>
              <a:rect b="b" l="l" r="r" t="t"/>
              <a:pathLst>
                <a:path extrusionOk="0" h="1801" w="52">
                  <a:moveTo>
                    <a:pt x="1" y="1"/>
                  </a:moveTo>
                  <a:lnTo>
                    <a:pt x="1" y="1800"/>
                  </a:lnTo>
                  <a:lnTo>
                    <a:pt x="51" y="1800"/>
                  </a:lnTo>
                  <a:cubicBezTo>
                    <a:pt x="1" y="975"/>
                    <a:pt x="1" y="293"/>
                    <a:pt x="1" y="1"/>
                  </a:cubicBezTo>
                  <a:close/>
                </a:path>
              </a:pathLst>
            </a:custGeom>
            <a:solidFill>
              <a:srgbClr val="577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73"/>
            <p:cNvSpPr/>
            <p:nvPr/>
          </p:nvSpPr>
          <p:spPr>
            <a:xfrm>
              <a:off x="6139890" y="430966"/>
              <a:ext cx="48582" cy="136959"/>
            </a:xfrm>
            <a:custGeom>
              <a:rect b="b" l="l" r="r" t="t"/>
              <a:pathLst>
                <a:path extrusionOk="0" h="826" w="293">
                  <a:moveTo>
                    <a:pt x="293" y="0"/>
                  </a:moveTo>
                  <a:cubicBezTo>
                    <a:pt x="292" y="0"/>
                    <a:pt x="0" y="195"/>
                    <a:pt x="0" y="826"/>
                  </a:cubicBezTo>
                  <a:cubicBezTo>
                    <a:pt x="0" y="534"/>
                    <a:pt x="98" y="292"/>
                    <a:pt x="145" y="195"/>
                  </a:cubicBezTo>
                  <a:cubicBezTo>
                    <a:pt x="195" y="98"/>
                    <a:pt x="242" y="98"/>
                    <a:pt x="242" y="47"/>
                  </a:cubicBezTo>
                  <a:cubicBezTo>
                    <a:pt x="293" y="4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577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73"/>
            <p:cNvSpPr/>
            <p:nvPr/>
          </p:nvSpPr>
          <p:spPr>
            <a:xfrm>
              <a:off x="6260601" y="438593"/>
              <a:ext cx="16415" cy="16415"/>
            </a:xfrm>
            <a:custGeom>
              <a:rect b="b" l="l" r="r" t="t"/>
              <a:pathLst>
                <a:path extrusionOk="0" h="99" w="99">
                  <a:moveTo>
                    <a:pt x="98" y="1"/>
                  </a:moveTo>
                  <a:cubicBezTo>
                    <a:pt x="51" y="1"/>
                    <a:pt x="1" y="52"/>
                    <a:pt x="1" y="98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73"/>
            <p:cNvSpPr/>
            <p:nvPr/>
          </p:nvSpPr>
          <p:spPr>
            <a:xfrm>
              <a:off x="6285141" y="511716"/>
              <a:ext cx="16415" cy="7793"/>
            </a:xfrm>
            <a:custGeom>
              <a:rect b="b" l="l" r="r" t="t"/>
              <a:pathLst>
                <a:path extrusionOk="0" h="47" w="99">
                  <a:moveTo>
                    <a:pt x="98" y="0"/>
                  </a:moveTo>
                  <a:cubicBezTo>
                    <a:pt x="48" y="0"/>
                    <a:pt x="1" y="0"/>
                    <a:pt x="1" y="47"/>
                  </a:cubicBezTo>
                  <a:cubicBezTo>
                    <a:pt x="48" y="47"/>
                    <a:pt x="48" y="47"/>
                    <a:pt x="98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73"/>
            <p:cNvSpPr/>
            <p:nvPr/>
          </p:nvSpPr>
          <p:spPr>
            <a:xfrm>
              <a:off x="6292934" y="600093"/>
              <a:ext cx="16249" cy="8622"/>
            </a:xfrm>
            <a:custGeom>
              <a:rect b="b" l="l" r="r" t="t"/>
              <a:pathLst>
                <a:path extrusionOk="0" h="52" w="98">
                  <a:moveTo>
                    <a:pt x="1" y="1"/>
                  </a:moveTo>
                  <a:lnTo>
                    <a:pt x="1" y="51"/>
                  </a:lnTo>
                  <a:lnTo>
                    <a:pt x="98" y="5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73"/>
            <p:cNvSpPr/>
            <p:nvPr/>
          </p:nvSpPr>
          <p:spPr>
            <a:xfrm>
              <a:off x="6285141" y="680843"/>
              <a:ext cx="16415" cy="8622"/>
            </a:xfrm>
            <a:custGeom>
              <a:rect b="b" l="l" r="r" t="t"/>
              <a:pathLst>
                <a:path extrusionOk="0" h="52" w="99">
                  <a:moveTo>
                    <a:pt x="1" y="0"/>
                  </a:moveTo>
                  <a:lnTo>
                    <a:pt x="1" y="51"/>
                  </a:lnTo>
                  <a:lnTo>
                    <a:pt x="98" y="51"/>
                  </a:ln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73"/>
            <p:cNvSpPr/>
            <p:nvPr/>
          </p:nvSpPr>
          <p:spPr>
            <a:xfrm>
              <a:off x="6163767" y="422509"/>
              <a:ext cx="16249" cy="16249"/>
            </a:xfrm>
            <a:custGeom>
              <a:rect b="b" l="l" r="r" t="t"/>
              <a:pathLst>
                <a:path extrusionOk="0" h="98" w="98">
                  <a:moveTo>
                    <a:pt x="1" y="1"/>
                  </a:moveTo>
                  <a:cubicBezTo>
                    <a:pt x="1" y="51"/>
                    <a:pt x="51" y="98"/>
                    <a:pt x="51" y="98"/>
                  </a:cubicBezTo>
                  <a:lnTo>
                    <a:pt x="98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73"/>
            <p:cNvSpPr/>
            <p:nvPr/>
          </p:nvSpPr>
          <p:spPr>
            <a:xfrm>
              <a:off x="6131434" y="479382"/>
              <a:ext cx="24706" cy="7959"/>
            </a:xfrm>
            <a:custGeom>
              <a:rect b="b" l="l" r="r" t="t"/>
              <a:pathLst>
                <a:path extrusionOk="0" h="48" w="149">
                  <a:moveTo>
                    <a:pt x="1" y="0"/>
                  </a:moveTo>
                  <a:cubicBezTo>
                    <a:pt x="1" y="0"/>
                    <a:pt x="1" y="47"/>
                    <a:pt x="51" y="47"/>
                  </a:cubicBezTo>
                  <a:lnTo>
                    <a:pt x="149" y="4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73"/>
            <p:cNvSpPr/>
            <p:nvPr/>
          </p:nvSpPr>
          <p:spPr>
            <a:xfrm>
              <a:off x="6123807" y="543883"/>
              <a:ext cx="16249" cy="166"/>
            </a:xfrm>
            <a:custGeom>
              <a:rect b="b" l="l" r="r" t="t"/>
              <a:pathLst>
                <a:path extrusionOk="0" h="1" w="98">
                  <a:moveTo>
                    <a:pt x="97" y="1"/>
                  </a:moveTo>
                  <a:lnTo>
                    <a:pt x="9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73"/>
            <p:cNvSpPr/>
            <p:nvPr/>
          </p:nvSpPr>
          <p:spPr>
            <a:xfrm>
              <a:off x="6131434" y="656966"/>
              <a:ext cx="24706" cy="16249"/>
            </a:xfrm>
            <a:custGeom>
              <a:rect b="b" l="l" r="r" t="t"/>
              <a:pathLst>
                <a:path extrusionOk="0" h="98" w="149">
                  <a:moveTo>
                    <a:pt x="98" y="0"/>
                  </a:moveTo>
                  <a:cubicBezTo>
                    <a:pt x="51" y="47"/>
                    <a:pt x="51" y="47"/>
                    <a:pt x="1" y="47"/>
                  </a:cubicBezTo>
                  <a:lnTo>
                    <a:pt x="1" y="98"/>
                  </a:lnTo>
                  <a:cubicBezTo>
                    <a:pt x="51" y="47"/>
                    <a:pt x="98" y="47"/>
                    <a:pt x="98" y="47"/>
                  </a:cubicBezTo>
                  <a:cubicBezTo>
                    <a:pt x="149" y="47"/>
                    <a:pt x="149" y="0"/>
                    <a:pt x="98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73"/>
            <p:cNvSpPr/>
            <p:nvPr/>
          </p:nvSpPr>
          <p:spPr>
            <a:xfrm>
              <a:off x="6212184" y="447049"/>
              <a:ext cx="16415" cy="16249"/>
            </a:xfrm>
            <a:custGeom>
              <a:rect b="b" l="l" r="r" t="t"/>
              <a:pathLst>
                <a:path extrusionOk="0" h="98" w="99">
                  <a:moveTo>
                    <a:pt x="98" y="1"/>
                  </a:moveTo>
                  <a:cubicBezTo>
                    <a:pt x="51" y="47"/>
                    <a:pt x="51" y="47"/>
                    <a:pt x="1" y="47"/>
                  </a:cubicBezTo>
                  <a:lnTo>
                    <a:pt x="1" y="98"/>
                  </a:lnTo>
                  <a:lnTo>
                    <a:pt x="51" y="98"/>
                  </a:lnTo>
                  <a:lnTo>
                    <a:pt x="98" y="47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73"/>
            <p:cNvSpPr/>
            <p:nvPr/>
          </p:nvSpPr>
          <p:spPr>
            <a:xfrm>
              <a:off x="6212184" y="567760"/>
              <a:ext cx="24706" cy="16415"/>
            </a:xfrm>
            <a:custGeom>
              <a:rect b="b" l="l" r="r" t="t"/>
              <a:pathLst>
                <a:path extrusionOk="0" h="99" w="149">
                  <a:moveTo>
                    <a:pt x="149" y="1"/>
                  </a:moveTo>
                  <a:cubicBezTo>
                    <a:pt x="98" y="1"/>
                    <a:pt x="51" y="52"/>
                    <a:pt x="1" y="98"/>
                  </a:cubicBezTo>
                  <a:lnTo>
                    <a:pt x="51" y="98"/>
                  </a:lnTo>
                  <a:cubicBezTo>
                    <a:pt x="51" y="52"/>
                    <a:pt x="98" y="52"/>
                    <a:pt x="149" y="1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73"/>
            <p:cNvSpPr/>
            <p:nvPr/>
          </p:nvSpPr>
          <p:spPr>
            <a:xfrm>
              <a:off x="6220640" y="656966"/>
              <a:ext cx="24042" cy="7959"/>
            </a:xfrm>
            <a:custGeom>
              <a:rect b="b" l="l" r="r" t="t"/>
              <a:pathLst>
                <a:path extrusionOk="0" h="48" w="145">
                  <a:moveTo>
                    <a:pt x="98" y="0"/>
                  </a:moveTo>
                  <a:cubicBezTo>
                    <a:pt x="98" y="0"/>
                    <a:pt x="47" y="47"/>
                    <a:pt x="0" y="47"/>
                  </a:cubicBezTo>
                  <a:cubicBezTo>
                    <a:pt x="47" y="47"/>
                    <a:pt x="98" y="47"/>
                    <a:pt x="144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73"/>
            <p:cNvSpPr/>
            <p:nvPr/>
          </p:nvSpPr>
          <p:spPr>
            <a:xfrm>
              <a:off x="5994640" y="454842"/>
              <a:ext cx="136959" cy="174266"/>
            </a:xfrm>
            <a:custGeom>
              <a:rect b="b" l="l" r="r" t="t"/>
              <a:pathLst>
                <a:path extrusionOk="0" h="1051" w="826">
                  <a:moveTo>
                    <a:pt x="390" y="0"/>
                  </a:moveTo>
                  <a:cubicBezTo>
                    <a:pt x="195" y="0"/>
                    <a:pt x="0" y="440"/>
                    <a:pt x="144" y="779"/>
                  </a:cubicBezTo>
                  <a:cubicBezTo>
                    <a:pt x="229" y="1003"/>
                    <a:pt x="410" y="1051"/>
                    <a:pt x="548" y="1051"/>
                  </a:cubicBezTo>
                  <a:cubicBezTo>
                    <a:pt x="650" y="1051"/>
                    <a:pt x="728" y="1025"/>
                    <a:pt x="728" y="1025"/>
                  </a:cubicBezTo>
                  <a:cubicBezTo>
                    <a:pt x="826" y="877"/>
                    <a:pt x="826" y="733"/>
                    <a:pt x="779" y="585"/>
                  </a:cubicBezTo>
                  <a:cubicBezTo>
                    <a:pt x="779" y="585"/>
                    <a:pt x="584" y="585"/>
                    <a:pt x="534" y="487"/>
                  </a:cubicBezTo>
                  <a:cubicBezTo>
                    <a:pt x="436" y="390"/>
                    <a:pt x="631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73"/>
            <p:cNvSpPr/>
            <p:nvPr/>
          </p:nvSpPr>
          <p:spPr>
            <a:xfrm>
              <a:off x="6002267" y="438593"/>
              <a:ext cx="145581" cy="172277"/>
            </a:xfrm>
            <a:custGeom>
              <a:rect b="b" l="l" r="r" t="t"/>
              <a:pathLst>
                <a:path extrusionOk="0" h="1039" w="878">
                  <a:moveTo>
                    <a:pt x="390" y="1"/>
                  </a:moveTo>
                  <a:cubicBezTo>
                    <a:pt x="246" y="1"/>
                    <a:pt x="1" y="441"/>
                    <a:pt x="149" y="780"/>
                  </a:cubicBezTo>
                  <a:cubicBezTo>
                    <a:pt x="241" y="998"/>
                    <a:pt x="472" y="1038"/>
                    <a:pt x="628" y="1038"/>
                  </a:cubicBezTo>
                  <a:cubicBezTo>
                    <a:pt x="716" y="1038"/>
                    <a:pt x="780" y="1025"/>
                    <a:pt x="780" y="1025"/>
                  </a:cubicBezTo>
                  <a:cubicBezTo>
                    <a:pt x="877" y="877"/>
                    <a:pt x="877" y="733"/>
                    <a:pt x="780" y="585"/>
                  </a:cubicBezTo>
                  <a:cubicBezTo>
                    <a:pt x="780" y="585"/>
                    <a:pt x="585" y="585"/>
                    <a:pt x="538" y="488"/>
                  </a:cubicBezTo>
                  <a:cubicBezTo>
                    <a:pt x="488" y="390"/>
                    <a:pt x="636" y="1"/>
                    <a:pt x="3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73"/>
            <p:cNvSpPr/>
            <p:nvPr/>
          </p:nvSpPr>
          <p:spPr>
            <a:xfrm>
              <a:off x="6050850" y="470926"/>
              <a:ext cx="73122" cy="96999"/>
            </a:xfrm>
            <a:custGeom>
              <a:rect b="b" l="l" r="r" t="t"/>
              <a:pathLst>
                <a:path extrusionOk="0" h="585" w="441">
                  <a:moveTo>
                    <a:pt x="51" y="1"/>
                  </a:moveTo>
                  <a:cubicBezTo>
                    <a:pt x="51" y="1"/>
                    <a:pt x="0" y="51"/>
                    <a:pt x="0" y="149"/>
                  </a:cubicBezTo>
                  <a:cubicBezTo>
                    <a:pt x="0" y="195"/>
                    <a:pt x="51" y="293"/>
                    <a:pt x="51" y="343"/>
                  </a:cubicBezTo>
                  <a:lnTo>
                    <a:pt x="51" y="149"/>
                  </a:lnTo>
                  <a:lnTo>
                    <a:pt x="51" y="51"/>
                  </a:lnTo>
                  <a:lnTo>
                    <a:pt x="51" y="1"/>
                  </a:lnTo>
                  <a:close/>
                  <a:moveTo>
                    <a:pt x="51" y="343"/>
                  </a:moveTo>
                  <a:cubicBezTo>
                    <a:pt x="51" y="390"/>
                    <a:pt x="97" y="441"/>
                    <a:pt x="148" y="488"/>
                  </a:cubicBezTo>
                  <a:cubicBezTo>
                    <a:pt x="97" y="441"/>
                    <a:pt x="97" y="390"/>
                    <a:pt x="51" y="343"/>
                  </a:cubicBezTo>
                  <a:close/>
                  <a:moveTo>
                    <a:pt x="148" y="488"/>
                  </a:moveTo>
                  <a:cubicBezTo>
                    <a:pt x="245" y="585"/>
                    <a:pt x="343" y="585"/>
                    <a:pt x="389" y="585"/>
                  </a:cubicBezTo>
                  <a:lnTo>
                    <a:pt x="440" y="585"/>
                  </a:lnTo>
                  <a:lnTo>
                    <a:pt x="440" y="538"/>
                  </a:lnTo>
                  <a:lnTo>
                    <a:pt x="389" y="538"/>
                  </a:lnTo>
                  <a:cubicBezTo>
                    <a:pt x="343" y="538"/>
                    <a:pt x="245" y="538"/>
                    <a:pt x="148" y="488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73"/>
            <p:cNvSpPr/>
            <p:nvPr/>
          </p:nvSpPr>
          <p:spPr>
            <a:xfrm>
              <a:off x="6018517" y="479382"/>
              <a:ext cx="80915" cy="129332"/>
            </a:xfrm>
            <a:custGeom>
              <a:rect b="b" l="l" r="r" t="t"/>
              <a:pathLst>
                <a:path extrusionOk="0" h="780" w="488">
                  <a:moveTo>
                    <a:pt x="51" y="0"/>
                  </a:moveTo>
                  <a:cubicBezTo>
                    <a:pt x="51" y="0"/>
                    <a:pt x="0" y="144"/>
                    <a:pt x="0" y="339"/>
                  </a:cubicBezTo>
                  <a:cubicBezTo>
                    <a:pt x="0" y="487"/>
                    <a:pt x="51" y="631"/>
                    <a:pt x="148" y="682"/>
                  </a:cubicBezTo>
                  <a:cubicBezTo>
                    <a:pt x="51" y="585"/>
                    <a:pt x="51" y="487"/>
                    <a:pt x="51" y="339"/>
                  </a:cubicBezTo>
                  <a:lnTo>
                    <a:pt x="51" y="98"/>
                  </a:lnTo>
                  <a:lnTo>
                    <a:pt x="51" y="47"/>
                  </a:lnTo>
                  <a:cubicBezTo>
                    <a:pt x="51" y="0"/>
                    <a:pt x="98" y="0"/>
                    <a:pt x="98" y="0"/>
                  </a:cubicBezTo>
                  <a:close/>
                  <a:moveTo>
                    <a:pt x="148" y="682"/>
                  </a:moveTo>
                  <a:lnTo>
                    <a:pt x="148" y="682"/>
                  </a:lnTo>
                  <a:cubicBezTo>
                    <a:pt x="246" y="779"/>
                    <a:pt x="390" y="779"/>
                    <a:pt x="487" y="779"/>
                  </a:cubicBezTo>
                  <a:cubicBezTo>
                    <a:pt x="390" y="779"/>
                    <a:pt x="246" y="729"/>
                    <a:pt x="148" y="6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73"/>
            <p:cNvSpPr/>
            <p:nvPr/>
          </p:nvSpPr>
          <p:spPr>
            <a:xfrm>
              <a:off x="6059141" y="470926"/>
              <a:ext cx="16415" cy="8622"/>
            </a:xfrm>
            <a:custGeom>
              <a:rect b="b" l="l" r="r" t="t"/>
              <a:pathLst>
                <a:path extrusionOk="0" h="52" w="99">
                  <a:moveTo>
                    <a:pt x="98" y="1"/>
                  </a:moveTo>
                  <a:cubicBezTo>
                    <a:pt x="47" y="1"/>
                    <a:pt x="1" y="1"/>
                    <a:pt x="1" y="51"/>
                  </a:cubicBezTo>
                  <a:cubicBezTo>
                    <a:pt x="47" y="51"/>
                    <a:pt x="47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73"/>
            <p:cNvSpPr/>
            <p:nvPr/>
          </p:nvSpPr>
          <p:spPr>
            <a:xfrm>
              <a:off x="6066934" y="521498"/>
              <a:ext cx="16249" cy="14260"/>
            </a:xfrm>
            <a:custGeom>
              <a:rect b="b" l="l" r="r" t="t"/>
              <a:pathLst>
                <a:path extrusionOk="0" h="86" w="98">
                  <a:moveTo>
                    <a:pt x="92" y="0"/>
                  </a:moveTo>
                  <a:cubicBezTo>
                    <a:pt x="86" y="0"/>
                    <a:pt x="74" y="13"/>
                    <a:pt x="51" y="38"/>
                  </a:cubicBezTo>
                  <a:cubicBezTo>
                    <a:pt x="51" y="38"/>
                    <a:pt x="0" y="38"/>
                    <a:pt x="0" y="85"/>
                  </a:cubicBezTo>
                  <a:cubicBezTo>
                    <a:pt x="51" y="85"/>
                    <a:pt x="51" y="38"/>
                    <a:pt x="98" y="38"/>
                  </a:cubicBezTo>
                  <a:cubicBezTo>
                    <a:pt x="98" y="13"/>
                    <a:pt x="98" y="0"/>
                    <a:pt x="92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73"/>
            <p:cNvSpPr/>
            <p:nvPr/>
          </p:nvSpPr>
          <p:spPr>
            <a:xfrm>
              <a:off x="6099267" y="543883"/>
              <a:ext cx="8456" cy="16415"/>
            </a:xfrm>
            <a:custGeom>
              <a:rect b="b" l="l" r="r" t="t"/>
              <a:pathLst>
                <a:path extrusionOk="0" h="99" w="51">
                  <a:moveTo>
                    <a:pt x="0" y="1"/>
                  </a:moveTo>
                  <a:lnTo>
                    <a:pt x="0" y="48"/>
                  </a:lnTo>
                  <a:lnTo>
                    <a:pt x="0" y="98"/>
                  </a:lnTo>
                  <a:cubicBezTo>
                    <a:pt x="0" y="98"/>
                    <a:pt x="0" y="48"/>
                    <a:pt x="51" y="48"/>
                  </a:cubicBezTo>
                  <a:cubicBezTo>
                    <a:pt x="51" y="48"/>
                    <a:pt x="51" y="1"/>
                    <a:pt x="0" y="1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73"/>
            <p:cNvSpPr/>
            <p:nvPr/>
          </p:nvSpPr>
          <p:spPr>
            <a:xfrm>
              <a:off x="6002267" y="503259"/>
              <a:ext cx="24706" cy="166"/>
            </a:xfrm>
            <a:custGeom>
              <a:rect b="b" l="l" r="r" t="t"/>
              <a:pathLst>
                <a:path extrusionOk="0" h="1" w="149">
                  <a:moveTo>
                    <a:pt x="9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98" y="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73"/>
            <p:cNvSpPr/>
            <p:nvPr/>
          </p:nvSpPr>
          <p:spPr>
            <a:xfrm>
              <a:off x="6002267" y="567760"/>
              <a:ext cx="24706" cy="16415"/>
            </a:xfrm>
            <a:custGeom>
              <a:rect b="b" l="l" r="r" t="t"/>
              <a:pathLst>
                <a:path extrusionOk="0" h="99" w="149">
                  <a:moveTo>
                    <a:pt x="149" y="1"/>
                  </a:moveTo>
                  <a:cubicBezTo>
                    <a:pt x="98" y="52"/>
                    <a:pt x="52" y="52"/>
                    <a:pt x="52" y="52"/>
                  </a:cubicBezTo>
                  <a:cubicBezTo>
                    <a:pt x="1" y="52"/>
                    <a:pt x="1" y="52"/>
                    <a:pt x="1" y="98"/>
                  </a:cubicBezTo>
                  <a:lnTo>
                    <a:pt x="52" y="98"/>
                  </a:lnTo>
                  <a:cubicBezTo>
                    <a:pt x="98" y="98"/>
                    <a:pt x="98" y="52"/>
                    <a:pt x="149" y="52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73"/>
            <p:cNvSpPr/>
            <p:nvPr/>
          </p:nvSpPr>
          <p:spPr>
            <a:xfrm>
              <a:off x="6059141" y="608549"/>
              <a:ext cx="7959" cy="16249"/>
            </a:xfrm>
            <a:custGeom>
              <a:rect b="b" l="l" r="r" t="t"/>
              <a:pathLst>
                <a:path extrusionOk="0" h="98" w="48">
                  <a:moveTo>
                    <a:pt x="47" y="0"/>
                  </a:moveTo>
                  <a:cubicBezTo>
                    <a:pt x="47" y="47"/>
                    <a:pt x="47" y="47"/>
                    <a:pt x="1" y="98"/>
                  </a:cubicBezTo>
                  <a:lnTo>
                    <a:pt x="47" y="9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73"/>
            <p:cNvSpPr/>
            <p:nvPr/>
          </p:nvSpPr>
          <p:spPr>
            <a:xfrm>
              <a:off x="6059141" y="713176"/>
              <a:ext cx="322998" cy="161499"/>
            </a:xfrm>
            <a:custGeom>
              <a:rect b="b" l="l" r="r" t="t"/>
              <a:pathLst>
                <a:path extrusionOk="0" h="974" w="1948">
                  <a:moveTo>
                    <a:pt x="1" y="0"/>
                  </a:moveTo>
                  <a:cubicBezTo>
                    <a:pt x="1" y="0"/>
                    <a:pt x="1" y="974"/>
                    <a:pt x="924" y="974"/>
                  </a:cubicBezTo>
                  <a:cubicBezTo>
                    <a:pt x="1948" y="974"/>
                    <a:pt x="1897" y="0"/>
                    <a:pt x="1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73"/>
            <p:cNvSpPr/>
            <p:nvPr/>
          </p:nvSpPr>
          <p:spPr>
            <a:xfrm>
              <a:off x="6083017" y="680843"/>
              <a:ext cx="331454" cy="169955"/>
            </a:xfrm>
            <a:custGeom>
              <a:rect b="b" l="l" r="r" t="t"/>
              <a:pathLst>
                <a:path extrusionOk="0" h="1025" w="1999">
                  <a:moveTo>
                    <a:pt x="1" y="0"/>
                  </a:moveTo>
                  <a:cubicBezTo>
                    <a:pt x="1" y="0"/>
                    <a:pt x="1" y="1025"/>
                    <a:pt x="928" y="1025"/>
                  </a:cubicBezTo>
                  <a:cubicBezTo>
                    <a:pt x="1999" y="1025"/>
                    <a:pt x="1901" y="0"/>
                    <a:pt x="1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73"/>
            <p:cNvSpPr/>
            <p:nvPr/>
          </p:nvSpPr>
          <p:spPr>
            <a:xfrm>
              <a:off x="5953851" y="858426"/>
              <a:ext cx="1017244" cy="40789"/>
            </a:xfrm>
            <a:custGeom>
              <a:rect b="b" l="l" r="r" t="t"/>
              <a:pathLst>
                <a:path extrusionOk="0" h="246" w="6135">
                  <a:moveTo>
                    <a:pt x="1" y="0"/>
                  </a:moveTo>
                  <a:lnTo>
                    <a:pt x="1" y="246"/>
                  </a:lnTo>
                  <a:lnTo>
                    <a:pt x="6135" y="246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73"/>
            <p:cNvSpPr/>
            <p:nvPr/>
          </p:nvSpPr>
          <p:spPr>
            <a:xfrm>
              <a:off x="5953851" y="858426"/>
              <a:ext cx="137788" cy="40789"/>
            </a:xfrm>
            <a:custGeom>
              <a:rect b="b" l="l" r="r" t="t"/>
              <a:pathLst>
                <a:path extrusionOk="0" h="246" w="831">
                  <a:moveTo>
                    <a:pt x="1" y="0"/>
                  </a:moveTo>
                  <a:lnTo>
                    <a:pt x="1" y="246"/>
                  </a:lnTo>
                  <a:lnTo>
                    <a:pt x="830" y="246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74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Differentiating </a:t>
            </a:r>
            <a:r>
              <a:rPr lang="en"/>
              <a:t>our top-performing m</a:t>
            </a:r>
            <a:r>
              <a:rPr lang="en"/>
              <a:t>odels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73" name="Google Shape;2973;p74"/>
          <p:cNvSpPr txBox="1"/>
          <p:nvPr/>
        </p:nvSpPr>
        <p:spPr>
          <a:xfrm>
            <a:off x="267275" y="3969200"/>
            <a:ext cx="83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F1 scores provide a snapshot of model performance relative to a fixed threshold (Our preference)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974" name="Google Shape;297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50" y="1206400"/>
            <a:ext cx="4095546" cy="27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Google Shape;29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601" y="1206400"/>
            <a:ext cx="4125000" cy="27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6" name="Google Shape;2976;p74"/>
          <p:cNvSpPr txBox="1"/>
          <p:nvPr/>
        </p:nvSpPr>
        <p:spPr>
          <a:xfrm>
            <a:off x="1189375" y="1761200"/>
            <a:ext cx="187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Naive Bayes</a:t>
            </a:r>
            <a:endParaRPr b="1"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CountVectorizer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77" name="Google Shape;2977;p74"/>
          <p:cNvSpPr txBox="1"/>
          <p:nvPr/>
        </p:nvSpPr>
        <p:spPr>
          <a:xfrm>
            <a:off x="5508400" y="1761200"/>
            <a:ext cx="187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Naive Bayes</a:t>
            </a:r>
            <a:endParaRPr b="1"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Nunito Sans"/>
                <a:ea typeface="Nunito Sans"/>
                <a:cs typeface="Nunito Sans"/>
                <a:sym typeface="Nunito Sans"/>
              </a:rPr>
              <a:t>TFIDF</a:t>
            </a:r>
            <a:endParaRPr i="1" sz="12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2" name="Google Shape;298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91" y="0"/>
            <a:ext cx="84180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9" name="Google Shape;298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29" y="0"/>
            <a:ext cx="86459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7"/>
          <p:cNvSpPr txBox="1"/>
          <p:nvPr>
            <p:ph idx="1" type="subTitle"/>
          </p:nvPr>
        </p:nvSpPr>
        <p:spPr>
          <a:xfrm>
            <a:off x="720000" y="3668725"/>
            <a:ext cx="28254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Classification</a:t>
            </a:r>
            <a:endParaRPr/>
          </a:p>
        </p:txBody>
      </p:sp>
      <p:sp>
        <p:nvSpPr>
          <p:cNvPr id="1327" name="Google Shape;1327;p47"/>
          <p:cNvSpPr txBox="1"/>
          <p:nvPr>
            <p:ph idx="2" type="ctrTitle"/>
          </p:nvPr>
        </p:nvSpPr>
        <p:spPr>
          <a:xfrm>
            <a:off x="720000" y="2041775"/>
            <a:ext cx="60888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Subreddit Classification- r/yoga vs r/Meditation</a:t>
            </a:r>
            <a:endParaRPr/>
          </a:p>
        </p:txBody>
      </p:sp>
      <p:grpSp>
        <p:nvGrpSpPr>
          <p:cNvPr id="1328" name="Google Shape;1328;p47"/>
          <p:cNvGrpSpPr/>
          <p:nvPr/>
        </p:nvGrpSpPr>
        <p:grpSpPr>
          <a:xfrm>
            <a:off x="7354418" y="591286"/>
            <a:ext cx="407391" cy="407391"/>
            <a:chOff x="6613801" y="2571753"/>
            <a:chExt cx="417024" cy="417024"/>
          </a:xfrm>
        </p:grpSpPr>
        <p:sp>
          <p:nvSpPr>
            <p:cNvPr id="1329" name="Google Shape;1329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4" name="Google Shape;1334;p47"/>
          <p:cNvGrpSpPr/>
          <p:nvPr/>
        </p:nvGrpSpPr>
        <p:grpSpPr>
          <a:xfrm>
            <a:off x="5599418" y="822361"/>
            <a:ext cx="407391" cy="407391"/>
            <a:chOff x="6613801" y="2571753"/>
            <a:chExt cx="417024" cy="417024"/>
          </a:xfrm>
        </p:grpSpPr>
        <p:sp>
          <p:nvSpPr>
            <p:cNvPr id="1335" name="Google Shape;1335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" name="Google Shape;1340;p47"/>
          <p:cNvGrpSpPr/>
          <p:nvPr/>
        </p:nvGrpSpPr>
        <p:grpSpPr>
          <a:xfrm>
            <a:off x="3197043" y="1543461"/>
            <a:ext cx="407391" cy="407391"/>
            <a:chOff x="6613801" y="2571753"/>
            <a:chExt cx="417024" cy="417024"/>
          </a:xfrm>
        </p:grpSpPr>
        <p:sp>
          <p:nvSpPr>
            <p:cNvPr id="1341" name="Google Shape;1341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47"/>
          <p:cNvGrpSpPr/>
          <p:nvPr/>
        </p:nvGrpSpPr>
        <p:grpSpPr>
          <a:xfrm>
            <a:off x="7541493" y="4338861"/>
            <a:ext cx="407391" cy="407391"/>
            <a:chOff x="6613801" y="2571753"/>
            <a:chExt cx="417024" cy="417024"/>
          </a:xfrm>
        </p:grpSpPr>
        <p:sp>
          <p:nvSpPr>
            <p:cNvPr id="1347" name="Google Shape;1347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3728818" y="4119761"/>
            <a:ext cx="407391" cy="407391"/>
            <a:chOff x="6613801" y="2571753"/>
            <a:chExt cx="417024" cy="417024"/>
          </a:xfrm>
        </p:grpSpPr>
        <p:sp>
          <p:nvSpPr>
            <p:cNvPr id="1353" name="Google Shape;1353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47"/>
          <p:cNvGrpSpPr/>
          <p:nvPr/>
        </p:nvGrpSpPr>
        <p:grpSpPr>
          <a:xfrm>
            <a:off x="5515718" y="4921136"/>
            <a:ext cx="407391" cy="407391"/>
            <a:chOff x="6613801" y="2571753"/>
            <a:chExt cx="417024" cy="417024"/>
          </a:xfrm>
        </p:grpSpPr>
        <p:sp>
          <p:nvSpPr>
            <p:cNvPr id="1359" name="Google Shape;1359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47"/>
          <p:cNvGrpSpPr/>
          <p:nvPr/>
        </p:nvGrpSpPr>
        <p:grpSpPr>
          <a:xfrm>
            <a:off x="4526730" y="-186105"/>
            <a:ext cx="407391" cy="407391"/>
            <a:chOff x="6613801" y="2571753"/>
            <a:chExt cx="417024" cy="417024"/>
          </a:xfrm>
        </p:grpSpPr>
        <p:sp>
          <p:nvSpPr>
            <p:cNvPr id="1365" name="Google Shape;1365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47"/>
          <p:cNvGrpSpPr/>
          <p:nvPr/>
        </p:nvGrpSpPr>
        <p:grpSpPr>
          <a:xfrm>
            <a:off x="6330468" y="2796161"/>
            <a:ext cx="407391" cy="407391"/>
            <a:chOff x="6613801" y="2571753"/>
            <a:chExt cx="417024" cy="417024"/>
          </a:xfrm>
        </p:grpSpPr>
        <p:sp>
          <p:nvSpPr>
            <p:cNvPr id="1371" name="Google Shape;1371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47"/>
          <p:cNvGrpSpPr/>
          <p:nvPr/>
        </p:nvGrpSpPr>
        <p:grpSpPr>
          <a:xfrm>
            <a:off x="8676493" y="3203561"/>
            <a:ext cx="407391" cy="407391"/>
            <a:chOff x="6613801" y="2571753"/>
            <a:chExt cx="417024" cy="417024"/>
          </a:xfrm>
        </p:grpSpPr>
        <p:sp>
          <p:nvSpPr>
            <p:cNvPr id="1377" name="Google Shape;1377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47"/>
          <p:cNvGrpSpPr/>
          <p:nvPr/>
        </p:nvGrpSpPr>
        <p:grpSpPr>
          <a:xfrm>
            <a:off x="719993" y="998686"/>
            <a:ext cx="407391" cy="407391"/>
            <a:chOff x="6613801" y="2571753"/>
            <a:chExt cx="417024" cy="417024"/>
          </a:xfrm>
        </p:grpSpPr>
        <p:sp>
          <p:nvSpPr>
            <p:cNvPr id="1383" name="Google Shape;1383;p47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8"/>
          <p:cNvSpPr txBox="1"/>
          <p:nvPr>
            <p:ph idx="1" type="body"/>
          </p:nvPr>
        </p:nvSpPr>
        <p:spPr>
          <a:xfrm>
            <a:off x="720000" y="1427825"/>
            <a:ext cx="43950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Identify top predictors for r/yoga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Investigate </a:t>
            </a:r>
            <a:r>
              <a:rPr b="1" lang="en"/>
              <a:t>yoga enthusiasts</a:t>
            </a:r>
            <a:r>
              <a:rPr lang="en"/>
              <a:t> wants and needs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Identify trending words for yoga or common trending words for both subreddits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To tailor advertisements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Possibly target </a:t>
            </a:r>
            <a:r>
              <a:rPr b="1" lang="en"/>
              <a:t>meditation seekers</a:t>
            </a:r>
            <a:r>
              <a:rPr lang="en"/>
              <a:t> to consider taking up yoga</a:t>
            </a:r>
            <a:endParaRPr/>
          </a:p>
        </p:txBody>
      </p:sp>
      <p:sp>
        <p:nvSpPr>
          <p:cNvPr id="1393" name="Google Shape;1393;p48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</a:t>
            </a:r>
            <a:endParaRPr/>
          </a:p>
        </p:txBody>
      </p:sp>
      <p:sp>
        <p:nvSpPr>
          <p:cNvPr id="1394" name="Google Shape;1394;p48"/>
          <p:cNvSpPr/>
          <p:nvPr/>
        </p:nvSpPr>
        <p:spPr>
          <a:xfrm flipH="1">
            <a:off x="3567638" y="-57275"/>
            <a:ext cx="6402937" cy="640293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rgbClr val="FFD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48"/>
          <p:cNvGrpSpPr/>
          <p:nvPr/>
        </p:nvGrpSpPr>
        <p:grpSpPr>
          <a:xfrm>
            <a:off x="5341689" y="1720993"/>
            <a:ext cx="3139505" cy="3422465"/>
            <a:chOff x="5274760" y="1879616"/>
            <a:chExt cx="2298488" cy="2505648"/>
          </a:xfrm>
        </p:grpSpPr>
        <p:sp>
          <p:nvSpPr>
            <p:cNvPr id="1396" name="Google Shape;1396;p48"/>
            <p:cNvSpPr/>
            <p:nvPr/>
          </p:nvSpPr>
          <p:spPr>
            <a:xfrm>
              <a:off x="6056209" y="3085249"/>
              <a:ext cx="1215764" cy="1300015"/>
            </a:xfrm>
            <a:custGeom>
              <a:rect b="b" l="l" r="r" t="t"/>
              <a:pathLst>
                <a:path extrusionOk="0" h="4876" w="4560">
                  <a:moveTo>
                    <a:pt x="1272" y="0"/>
                  </a:moveTo>
                  <a:lnTo>
                    <a:pt x="425" y="1447"/>
                  </a:lnTo>
                  <a:lnTo>
                    <a:pt x="1" y="4875"/>
                  </a:lnTo>
                  <a:lnTo>
                    <a:pt x="1908" y="4875"/>
                  </a:lnTo>
                  <a:lnTo>
                    <a:pt x="1979" y="2790"/>
                  </a:lnTo>
                  <a:lnTo>
                    <a:pt x="3994" y="1376"/>
                  </a:lnTo>
                  <a:lnTo>
                    <a:pt x="4559" y="283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5274760" y="1879616"/>
              <a:ext cx="2298488" cy="1601290"/>
            </a:xfrm>
            <a:custGeom>
              <a:rect b="b" l="l" r="r" t="t"/>
              <a:pathLst>
                <a:path extrusionOk="0" h="6006" w="8621">
                  <a:moveTo>
                    <a:pt x="283" y="0"/>
                  </a:moveTo>
                  <a:cubicBezTo>
                    <a:pt x="142" y="0"/>
                    <a:pt x="1" y="141"/>
                    <a:pt x="1" y="283"/>
                  </a:cubicBezTo>
                  <a:lnTo>
                    <a:pt x="1" y="5723"/>
                  </a:lnTo>
                  <a:cubicBezTo>
                    <a:pt x="1" y="5865"/>
                    <a:pt x="142" y="6006"/>
                    <a:pt x="283" y="6006"/>
                  </a:cubicBezTo>
                  <a:lnTo>
                    <a:pt x="8302" y="6006"/>
                  </a:lnTo>
                  <a:cubicBezTo>
                    <a:pt x="8480" y="6006"/>
                    <a:pt x="8621" y="5865"/>
                    <a:pt x="8621" y="5723"/>
                  </a:cubicBezTo>
                  <a:lnTo>
                    <a:pt x="8621" y="283"/>
                  </a:lnTo>
                  <a:cubicBezTo>
                    <a:pt x="8621" y="141"/>
                    <a:pt x="8480" y="0"/>
                    <a:pt x="8302" y="0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5283825" y="1888414"/>
              <a:ext cx="2270760" cy="1582893"/>
            </a:xfrm>
            <a:custGeom>
              <a:rect b="b" l="l" r="r" t="t"/>
              <a:pathLst>
                <a:path extrusionOk="0" h="5937" w="8517">
                  <a:moveTo>
                    <a:pt x="249" y="1"/>
                  </a:moveTo>
                  <a:cubicBezTo>
                    <a:pt x="142" y="1"/>
                    <a:pt x="1" y="108"/>
                    <a:pt x="1" y="250"/>
                  </a:cubicBezTo>
                  <a:lnTo>
                    <a:pt x="1" y="5690"/>
                  </a:lnTo>
                  <a:cubicBezTo>
                    <a:pt x="1" y="5832"/>
                    <a:pt x="142" y="5936"/>
                    <a:pt x="249" y="5936"/>
                  </a:cubicBezTo>
                  <a:lnTo>
                    <a:pt x="8268" y="5936"/>
                  </a:lnTo>
                  <a:cubicBezTo>
                    <a:pt x="8409" y="5936"/>
                    <a:pt x="8516" y="5832"/>
                    <a:pt x="8516" y="5690"/>
                  </a:cubicBezTo>
                  <a:lnTo>
                    <a:pt x="8516" y="250"/>
                  </a:lnTo>
                  <a:cubicBezTo>
                    <a:pt x="8516" y="108"/>
                    <a:pt x="8409" y="1"/>
                    <a:pt x="8268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5283825" y="3094047"/>
              <a:ext cx="2270760" cy="377260"/>
            </a:xfrm>
            <a:custGeom>
              <a:rect b="b" l="l" r="r" t="t"/>
              <a:pathLst>
                <a:path extrusionOk="0" h="1415" w="8517">
                  <a:moveTo>
                    <a:pt x="1" y="1"/>
                  </a:moveTo>
                  <a:lnTo>
                    <a:pt x="1" y="1168"/>
                  </a:lnTo>
                  <a:cubicBezTo>
                    <a:pt x="1" y="1310"/>
                    <a:pt x="142" y="1414"/>
                    <a:pt x="249" y="1414"/>
                  </a:cubicBezTo>
                  <a:lnTo>
                    <a:pt x="8268" y="1414"/>
                  </a:lnTo>
                  <a:cubicBezTo>
                    <a:pt x="8409" y="1414"/>
                    <a:pt x="8516" y="1310"/>
                    <a:pt x="8516" y="1168"/>
                  </a:cubicBezTo>
                  <a:lnTo>
                    <a:pt x="8516" y="1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509915" y="3330002"/>
              <a:ext cx="1940691" cy="19196"/>
            </a:xfrm>
            <a:custGeom>
              <a:rect b="b" l="l" r="r" t="t"/>
              <a:pathLst>
                <a:path extrusionOk="0" h="72" w="7279">
                  <a:moveTo>
                    <a:pt x="1" y="1"/>
                  </a:moveTo>
                  <a:lnTo>
                    <a:pt x="1" y="71"/>
                  </a:lnTo>
                  <a:lnTo>
                    <a:pt x="7278" y="71"/>
                  </a:lnTo>
                  <a:lnTo>
                    <a:pt x="7278" y="1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5453392" y="3320137"/>
              <a:ext cx="10131" cy="38126"/>
            </a:xfrm>
            <a:custGeom>
              <a:rect b="b" l="l" r="r" t="t"/>
              <a:pathLst>
                <a:path extrusionOk="0" h="143" w="38">
                  <a:moveTo>
                    <a:pt x="1" y="1"/>
                  </a:moveTo>
                  <a:lnTo>
                    <a:pt x="1" y="142"/>
                  </a:lnTo>
                  <a:lnTo>
                    <a:pt x="37" y="14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5425664" y="3320137"/>
              <a:ext cx="18930" cy="38126"/>
            </a:xfrm>
            <a:custGeom>
              <a:rect b="b" l="l" r="r" t="t"/>
              <a:pathLst>
                <a:path extrusionOk="0" h="143" w="71">
                  <a:moveTo>
                    <a:pt x="0" y="1"/>
                  </a:moveTo>
                  <a:lnTo>
                    <a:pt x="0" y="142"/>
                  </a:lnTo>
                  <a:lnTo>
                    <a:pt x="71" y="14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5773597" y="2096640"/>
              <a:ext cx="433516" cy="847036"/>
            </a:xfrm>
            <a:custGeom>
              <a:rect b="b" l="l" r="r" t="t"/>
              <a:pathLst>
                <a:path extrusionOk="0" h="3177" w="1626">
                  <a:moveTo>
                    <a:pt x="647" y="0"/>
                  </a:moveTo>
                  <a:cubicBezTo>
                    <a:pt x="361" y="0"/>
                    <a:pt x="131" y="300"/>
                    <a:pt x="249" y="774"/>
                  </a:cubicBezTo>
                  <a:cubicBezTo>
                    <a:pt x="425" y="1340"/>
                    <a:pt x="637" y="1552"/>
                    <a:pt x="320" y="2012"/>
                  </a:cubicBezTo>
                  <a:cubicBezTo>
                    <a:pt x="1" y="2470"/>
                    <a:pt x="283" y="2860"/>
                    <a:pt x="283" y="2860"/>
                  </a:cubicBezTo>
                  <a:lnTo>
                    <a:pt x="495" y="3177"/>
                  </a:lnTo>
                  <a:lnTo>
                    <a:pt x="1061" y="3177"/>
                  </a:lnTo>
                  <a:cubicBezTo>
                    <a:pt x="1061" y="3177"/>
                    <a:pt x="1555" y="2931"/>
                    <a:pt x="1485" y="2436"/>
                  </a:cubicBezTo>
                  <a:cubicBezTo>
                    <a:pt x="1380" y="1905"/>
                    <a:pt x="1309" y="1976"/>
                    <a:pt x="1485" y="1410"/>
                  </a:cubicBezTo>
                  <a:cubicBezTo>
                    <a:pt x="1626" y="882"/>
                    <a:pt x="1131" y="139"/>
                    <a:pt x="815" y="34"/>
                  </a:cubicBezTo>
                  <a:cubicBezTo>
                    <a:pt x="758" y="11"/>
                    <a:pt x="702" y="0"/>
                    <a:pt x="647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5858914" y="2905817"/>
              <a:ext cx="301542" cy="169834"/>
            </a:xfrm>
            <a:custGeom>
              <a:rect b="b" l="l" r="r" t="t"/>
              <a:pathLst>
                <a:path extrusionOk="0" h="637" w="1131">
                  <a:moveTo>
                    <a:pt x="0" y="0"/>
                  </a:moveTo>
                  <a:lnTo>
                    <a:pt x="71" y="636"/>
                  </a:lnTo>
                  <a:lnTo>
                    <a:pt x="919" y="636"/>
                  </a:lnTo>
                  <a:lnTo>
                    <a:pt x="113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5962094" y="2218483"/>
              <a:ext cx="85317" cy="584420"/>
            </a:xfrm>
            <a:custGeom>
              <a:rect b="b" l="l" r="r" t="t"/>
              <a:pathLst>
                <a:path extrusionOk="0" h="2192" w="320">
                  <a:moveTo>
                    <a:pt x="37" y="1"/>
                  </a:moveTo>
                  <a:lnTo>
                    <a:pt x="108" y="72"/>
                  </a:lnTo>
                  <a:cubicBezTo>
                    <a:pt x="71" y="35"/>
                    <a:pt x="71" y="35"/>
                    <a:pt x="71" y="1"/>
                  </a:cubicBezTo>
                  <a:close/>
                  <a:moveTo>
                    <a:pt x="108" y="72"/>
                  </a:moveTo>
                  <a:cubicBezTo>
                    <a:pt x="108" y="105"/>
                    <a:pt x="142" y="142"/>
                    <a:pt x="178" y="176"/>
                  </a:cubicBezTo>
                  <a:cubicBezTo>
                    <a:pt x="142" y="142"/>
                    <a:pt x="142" y="105"/>
                    <a:pt x="108" y="72"/>
                  </a:cubicBezTo>
                  <a:close/>
                  <a:moveTo>
                    <a:pt x="178" y="176"/>
                  </a:moveTo>
                  <a:cubicBezTo>
                    <a:pt x="212" y="213"/>
                    <a:pt x="249" y="247"/>
                    <a:pt x="249" y="317"/>
                  </a:cubicBezTo>
                  <a:cubicBezTo>
                    <a:pt x="283" y="354"/>
                    <a:pt x="283" y="425"/>
                    <a:pt x="283" y="495"/>
                  </a:cubicBezTo>
                  <a:cubicBezTo>
                    <a:pt x="283" y="566"/>
                    <a:pt x="249" y="637"/>
                    <a:pt x="212" y="707"/>
                  </a:cubicBezTo>
                  <a:cubicBezTo>
                    <a:pt x="142" y="812"/>
                    <a:pt x="37" y="953"/>
                    <a:pt x="0" y="1131"/>
                  </a:cubicBezTo>
                  <a:lnTo>
                    <a:pt x="0" y="1165"/>
                  </a:lnTo>
                  <a:cubicBezTo>
                    <a:pt x="37" y="990"/>
                    <a:pt x="142" y="849"/>
                    <a:pt x="249" y="707"/>
                  </a:cubicBezTo>
                  <a:cubicBezTo>
                    <a:pt x="283" y="637"/>
                    <a:pt x="320" y="566"/>
                    <a:pt x="320" y="495"/>
                  </a:cubicBezTo>
                  <a:cubicBezTo>
                    <a:pt x="320" y="425"/>
                    <a:pt x="283" y="354"/>
                    <a:pt x="283" y="284"/>
                  </a:cubicBezTo>
                  <a:lnTo>
                    <a:pt x="178" y="176"/>
                  </a:lnTo>
                  <a:close/>
                  <a:moveTo>
                    <a:pt x="0" y="1273"/>
                  </a:moveTo>
                  <a:cubicBezTo>
                    <a:pt x="0" y="1343"/>
                    <a:pt x="0" y="1377"/>
                    <a:pt x="37" y="1414"/>
                  </a:cubicBezTo>
                  <a:cubicBezTo>
                    <a:pt x="37" y="1377"/>
                    <a:pt x="0" y="1343"/>
                    <a:pt x="0" y="1273"/>
                  </a:cubicBezTo>
                  <a:close/>
                  <a:moveTo>
                    <a:pt x="37" y="1414"/>
                  </a:moveTo>
                  <a:cubicBezTo>
                    <a:pt x="71" y="1485"/>
                    <a:pt x="142" y="1555"/>
                    <a:pt x="178" y="1589"/>
                  </a:cubicBezTo>
                  <a:cubicBezTo>
                    <a:pt x="142" y="1519"/>
                    <a:pt x="71" y="1485"/>
                    <a:pt x="37" y="1414"/>
                  </a:cubicBezTo>
                  <a:close/>
                  <a:moveTo>
                    <a:pt x="178" y="1589"/>
                  </a:moveTo>
                  <a:cubicBezTo>
                    <a:pt x="212" y="1626"/>
                    <a:pt x="249" y="1660"/>
                    <a:pt x="249" y="1697"/>
                  </a:cubicBezTo>
                  <a:cubicBezTo>
                    <a:pt x="283" y="1731"/>
                    <a:pt x="283" y="1767"/>
                    <a:pt x="283" y="1767"/>
                  </a:cubicBezTo>
                  <a:cubicBezTo>
                    <a:pt x="320" y="1801"/>
                    <a:pt x="320" y="1838"/>
                    <a:pt x="283" y="1872"/>
                  </a:cubicBezTo>
                  <a:lnTo>
                    <a:pt x="283" y="1979"/>
                  </a:lnTo>
                  <a:cubicBezTo>
                    <a:pt x="283" y="1943"/>
                    <a:pt x="320" y="1909"/>
                    <a:pt x="320" y="1872"/>
                  </a:cubicBezTo>
                  <a:lnTo>
                    <a:pt x="320" y="1767"/>
                  </a:lnTo>
                  <a:cubicBezTo>
                    <a:pt x="320" y="1731"/>
                    <a:pt x="283" y="1697"/>
                    <a:pt x="283" y="1697"/>
                  </a:cubicBezTo>
                  <a:lnTo>
                    <a:pt x="178" y="1589"/>
                  </a:lnTo>
                  <a:close/>
                  <a:moveTo>
                    <a:pt x="283" y="1979"/>
                  </a:moveTo>
                  <a:lnTo>
                    <a:pt x="283" y="1979"/>
                  </a:lnTo>
                  <a:cubicBezTo>
                    <a:pt x="212" y="2084"/>
                    <a:pt x="142" y="2121"/>
                    <a:pt x="108" y="2191"/>
                  </a:cubicBezTo>
                  <a:cubicBezTo>
                    <a:pt x="142" y="2155"/>
                    <a:pt x="212" y="2084"/>
                    <a:pt x="283" y="1979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5685881" y="2543221"/>
              <a:ext cx="323937" cy="362863"/>
            </a:xfrm>
            <a:custGeom>
              <a:rect b="b" l="l" r="r" t="t"/>
              <a:pathLst>
                <a:path extrusionOk="0" h="1361" w="1215">
                  <a:moveTo>
                    <a:pt x="413" y="0"/>
                  </a:moveTo>
                  <a:cubicBezTo>
                    <a:pt x="174" y="0"/>
                    <a:pt x="1" y="329"/>
                    <a:pt x="188" y="549"/>
                  </a:cubicBezTo>
                  <a:cubicBezTo>
                    <a:pt x="400" y="832"/>
                    <a:pt x="188" y="832"/>
                    <a:pt x="330" y="1078"/>
                  </a:cubicBezTo>
                  <a:cubicBezTo>
                    <a:pt x="437" y="1256"/>
                    <a:pt x="649" y="1360"/>
                    <a:pt x="649" y="1360"/>
                  </a:cubicBezTo>
                  <a:lnTo>
                    <a:pt x="1036" y="1360"/>
                  </a:lnTo>
                  <a:cubicBezTo>
                    <a:pt x="1036" y="1360"/>
                    <a:pt x="1214" y="1007"/>
                    <a:pt x="861" y="725"/>
                  </a:cubicBezTo>
                  <a:cubicBezTo>
                    <a:pt x="578" y="479"/>
                    <a:pt x="790" y="89"/>
                    <a:pt x="508" y="18"/>
                  </a:cubicBezTo>
                  <a:cubicBezTo>
                    <a:pt x="475" y="6"/>
                    <a:pt x="443" y="0"/>
                    <a:pt x="413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5802392" y="2660798"/>
              <a:ext cx="94382" cy="179699"/>
            </a:xfrm>
            <a:custGeom>
              <a:rect b="b" l="l" r="r" t="t"/>
              <a:pathLst>
                <a:path extrusionOk="0" h="674" w="354">
                  <a:moveTo>
                    <a:pt x="0" y="1"/>
                  </a:moveTo>
                  <a:lnTo>
                    <a:pt x="0" y="72"/>
                  </a:lnTo>
                  <a:cubicBezTo>
                    <a:pt x="34" y="108"/>
                    <a:pt x="34" y="108"/>
                    <a:pt x="34" y="142"/>
                  </a:cubicBezTo>
                  <a:cubicBezTo>
                    <a:pt x="71" y="142"/>
                    <a:pt x="71" y="179"/>
                    <a:pt x="71" y="179"/>
                  </a:cubicBezTo>
                  <a:lnTo>
                    <a:pt x="105" y="213"/>
                  </a:lnTo>
                  <a:lnTo>
                    <a:pt x="105" y="179"/>
                  </a:lnTo>
                  <a:lnTo>
                    <a:pt x="71" y="142"/>
                  </a:lnTo>
                  <a:cubicBezTo>
                    <a:pt x="34" y="108"/>
                    <a:pt x="34" y="72"/>
                    <a:pt x="34" y="72"/>
                  </a:cubicBezTo>
                  <a:cubicBezTo>
                    <a:pt x="34" y="38"/>
                    <a:pt x="0" y="1"/>
                    <a:pt x="0" y="1"/>
                  </a:cubicBezTo>
                  <a:close/>
                  <a:moveTo>
                    <a:pt x="105" y="213"/>
                  </a:moveTo>
                  <a:lnTo>
                    <a:pt x="175" y="284"/>
                  </a:lnTo>
                  <a:cubicBezTo>
                    <a:pt x="175" y="250"/>
                    <a:pt x="141" y="213"/>
                    <a:pt x="105" y="213"/>
                  </a:cubicBezTo>
                  <a:close/>
                  <a:moveTo>
                    <a:pt x="175" y="284"/>
                  </a:moveTo>
                  <a:cubicBezTo>
                    <a:pt x="212" y="320"/>
                    <a:pt x="212" y="391"/>
                    <a:pt x="212" y="462"/>
                  </a:cubicBezTo>
                  <a:lnTo>
                    <a:pt x="212" y="354"/>
                  </a:lnTo>
                  <a:cubicBezTo>
                    <a:pt x="212" y="320"/>
                    <a:pt x="212" y="284"/>
                    <a:pt x="175" y="284"/>
                  </a:cubicBezTo>
                  <a:close/>
                  <a:moveTo>
                    <a:pt x="212" y="462"/>
                  </a:moveTo>
                  <a:lnTo>
                    <a:pt x="212" y="495"/>
                  </a:lnTo>
                  <a:cubicBezTo>
                    <a:pt x="212" y="495"/>
                    <a:pt x="212" y="532"/>
                    <a:pt x="246" y="532"/>
                  </a:cubicBezTo>
                  <a:lnTo>
                    <a:pt x="246" y="495"/>
                  </a:lnTo>
                  <a:cubicBezTo>
                    <a:pt x="246" y="462"/>
                    <a:pt x="246" y="462"/>
                    <a:pt x="212" y="462"/>
                  </a:cubicBezTo>
                  <a:close/>
                  <a:moveTo>
                    <a:pt x="246" y="532"/>
                  </a:moveTo>
                  <a:cubicBezTo>
                    <a:pt x="246" y="566"/>
                    <a:pt x="246" y="566"/>
                    <a:pt x="283" y="603"/>
                  </a:cubicBezTo>
                  <a:lnTo>
                    <a:pt x="353" y="674"/>
                  </a:lnTo>
                  <a:cubicBezTo>
                    <a:pt x="353" y="637"/>
                    <a:pt x="317" y="603"/>
                    <a:pt x="283" y="566"/>
                  </a:cubicBezTo>
                  <a:lnTo>
                    <a:pt x="246" y="532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5858914" y="2905817"/>
              <a:ext cx="301542" cy="37859"/>
            </a:xfrm>
            <a:custGeom>
              <a:rect b="b" l="l" r="r" t="t"/>
              <a:pathLst>
                <a:path extrusionOk="0" h="142" w="1131">
                  <a:moveTo>
                    <a:pt x="0" y="0"/>
                  </a:moveTo>
                  <a:lnTo>
                    <a:pt x="0" y="108"/>
                  </a:lnTo>
                  <a:lnTo>
                    <a:pt x="1094" y="142"/>
                  </a:lnTo>
                  <a:lnTo>
                    <a:pt x="113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6866186" y="2331528"/>
              <a:ext cx="113311" cy="151171"/>
            </a:xfrm>
            <a:custGeom>
              <a:rect b="b" l="l" r="r" t="t"/>
              <a:pathLst>
                <a:path extrusionOk="0" h="567" w="425">
                  <a:moveTo>
                    <a:pt x="108" y="1"/>
                  </a:moveTo>
                  <a:cubicBezTo>
                    <a:pt x="108" y="1"/>
                    <a:pt x="1" y="529"/>
                    <a:pt x="1" y="566"/>
                  </a:cubicBezTo>
                  <a:lnTo>
                    <a:pt x="354" y="566"/>
                  </a:lnTo>
                  <a:lnTo>
                    <a:pt x="425" y="3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6791000" y="2152363"/>
              <a:ext cx="235954" cy="211159"/>
            </a:xfrm>
            <a:custGeom>
              <a:rect b="b" l="l" r="r" t="t"/>
              <a:pathLst>
                <a:path extrusionOk="0" h="792" w="885">
                  <a:moveTo>
                    <a:pt x="461" y="0"/>
                  </a:moveTo>
                  <a:cubicBezTo>
                    <a:pt x="178" y="0"/>
                    <a:pt x="0" y="320"/>
                    <a:pt x="108" y="602"/>
                  </a:cubicBezTo>
                  <a:cubicBezTo>
                    <a:pt x="175" y="752"/>
                    <a:pt x="297" y="792"/>
                    <a:pt x="407" y="792"/>
                  </a:cubicBezTo>
                  <a:cubicBezTo>
                    <a:pt x="529" y="792"/>
                    <a:pt x="636" y="743"/>
                    <a:pt x="636" y="743"/>
                  </a:cubicBezTo>
                  <a:lnTo>
                    <a:pt x="707" y="743"/>
                  </a:lnTo>
                  <a:cubicBezTo>
                    <a:pt x="707" y="707"/>
                    <a:pt x="673" y="707"/>
                    <a:pt x="673" y="707"/>
                  </a:cubicBezTo>
                  <a:cubicBezTo>
                    <a:pt x="673" y="707"/>
                    <a:pt x="814" y="673"/>
                    <a:pt x="848" y="636"/>
                  </a:cubicBezTo>
                  <a:cubicBezTo>
                    <a:pt x="885" y="602"/>
                    <a:pt x="814" y="424"/>
                    <a:pt x="814" y="424"/>
                  </a:cubicBezTo>
                  <a:cubicBezTo>
                    <a:pt x="778" y="390"/>
                    <a:pt x="848" y="390"/>
                    <a:pt x="814" y="353"/>
                  </a:cubicBezTo>
                  <a:cubicBezTo>
                    <a:pt x="814" y="320"/>
                    <a:pt x="707" y="283"/>
                    <a:pt x="707" y="249"/>
                  </a:cubicBezTo>
                  <a:cubicBezTo>
                    <a:pt x="707" y="178"/>
                    <a:pt x="636" y="108"/>
                    <a:pt x="636" y="108"/>
                  </a:cubicBezTo>
                  <a:cubicBezTo>
                    <a:pt x="566" y="37"/>
                    <a:pt x="532" y="0"/>
                    <a:pt x="461" y="0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6693686" y="2143298"/>
              <a:ext cx="258083" cy="218091"/>
            </a:xfrm>
            <a:custGeom>
              <a:rect b="b" l="l" r="r" t="t"/>
              <a:pathLst>
                <a:path extrusionOk="0" h="818" w="968">
                  <a:moveTo>
                    <a:pt x="766" y="1"/>
                  </a:moveTo>
                  <a:cubicBezTo>
                    <a:pt x="512" y="1"/>
                    <a:pt x="365" y="246"/>
                    <a:pt x="365" y="246"/>
                  </a:cubicBezTo>
                  <a:cubicBezTo>
                    <a:pt x="328" y="228"/>
                    <a:pt x="295" y="220"/>
                    <a:pt x="264" y="220"/>
                  </a:cubicBezTo>
                  <a:cubicBezTo>
                    <a:pt x="60" y="220"/>
                    <a:pt x="1" y="584"/>
                    <a:pt x="153" y="707"/>
                  </a:cubicBezTo>
                  <a:cubicBezTo>
                    <a:pt x="200" y="742"/>
                    <a:pt x="248" y="753"/>
                    <a:pt x="289" y="753"/>
                  </a:cubicBezTo>
                  <a:cubicBezTo>
                    <a:pt x="373" y="753"/>
                    <a:pt x="436" y="707"/>
                    <a:pt x="436" y="707"/>
                  </a:cubicBezTo>
                  <a:cubicBezTo>
                    <a:pt x="436" y="707"/>
                    <a:pt x="547" y="817"/>
                    <a:pt x="670" y="817"/>
                  </a:cubicBezTo>
                  <a:cubicBezTo>
                    <a:pt x="686" y="817"/>
                    <a:pt x="702" y="816"/>
                    <a:pt x="719" y="811"/>
                  </a:cubicBezTo>
                  <a:cubicBezTo>
                    <a:pt x="826" y="811"/>
                    <a:pt x="860" y="741"/>
                    <a:pt x="860" y="741"/>
                  </a:cubicBezTo>
                  <a:cubicBezTo>
                    <a:pt x="860" y="741"/>
                    <a:pt x="860" y="707"/>
                    <a:pt x="789" y="636"/>
                  </a:cubicBezTo>
                  <a:cubicBezTo>
                    <a:pt x="719" y="599"/>
                    <a:pt x="789" y="529"/>
                    <a:pt x="789" y="529"/>
                  </a:cubicBezTo>
                  <a:lnTo>
                    <a:pt x="826" y="495"/>
                  </a:lnTo>
                  <a:cubicBezTo>
                    <a:pt x="897" y="424"/>
                    <a:pt x="755" y="246"/>
                    <a:pt x="789" y="246"/>
                  </a:cubicBezTo>
                  <a:cubicBezTo>
                    <a:pt x="860" y="175"/>
                    <a:pt x="967" y="142"/>
                    <a:pt x="967" y="71"/>
                  </a:cubicBezTo>
                  <a:cubicBezTo>
                    <a:pt x="967" y="34"/>
                    <a:pt x="967" y="34"/>
                    <a:pt x="931" y="34"/>
                  </a:cubicBezTo>
                  <a:cubicBezTo>
                    <a:pt x="872" y="11"/>
                    <a:pt x="817" y="1"/>
                    <a:pt x="766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6763006" y="2423244"/>
              <a:ext cx="320471" cy="482840"/>
            </a:xfrm>
            <a:custGeom>
              <a:rect b="b" l="l" r="r" t="t"/>
              <a:pathLst>
                <a:path extrusionOk="0" h="1811" w="1202">
                  <a:moveTo>
                    <a:pt x="461" y="0"/>
                  </a:moveTo>
                  <a:cubicBezTo>
                    <a:pt x="443" y="0"/>
                    <a:pt x="431" y="4"/>
                    <a:pt x="425" y="10"/>
                  </a:cubicBezTo>
                  <a:cubicBezTo>
                    <a:pt x="388" y="81"/>
                    <a:pt x="388" y="151"/>
                    <a:pt x="354" y="256"/>
                  </a:cubicBezTo>
                  <a:lnTo>
                    <a:pt x="317" y="256"/>
                  </a:lnTo>
                  <a:lnTo>
                    <a:pt x="317" y="327"/>
                  </a:lnTo>
                  <a:cubicBezTo>
                    <a:pt x="317" y="363"/>
                    <a:pt x="283" y="363"/>
                    <a:pt x="283" y="363"/>
                  </a:cubicBezTo>
                  <a:lnTo>
                    <a:pt x="283" y="397"/>
                  </a:lnTo>
                  <a:lnTo>
                    <a:pt x="247" y="539"/>
                  </a:lnTo>
                  <a:lnTo>
                    <a:pt x="213" y="575"/>
                  </a:lnTo>
                  <a:lnTo>
                    <a:pt x="213" y="646"/>
                  </a:lnTo>
                  <a:lnTo>
                    <a:pt x="176" y="680"/>
                  </a:lnTo>
                  <a:lnTo>
                    <a:pt x="142" y="787"/>
                  </a:lnTo>
                  <a:lnTo>
                    <a:pt x="105" y="892"/>
                  </a:lnTo>
                  <a:lnTo>
                    <a:pt x="1" y="1316"/>
                  </a:lnTo>
                  <a:lnTo>
                    <a:pt x="105" y="1423"/>
                  </a:lnTo>
                  <a:lnTo>
                    <a:pt x="495" y="1810"/>
                  </a:lnTo>
                  <a:lnTo>
                    <a:pt x="529" y="1810"/>
                  </a:lnTo>
                  <a:lnTo>
                    <a:pt x="919" y="1245"/>
                  </a:lnTo>
                  <a:lnTo>
                    <a:pt x="990" y="1141"/>
                  </a:lnTo>
                  <a:lnTo>
                    <a:pt x="990" y="1104"/>
                  </a:lnTo>
                  <a:lnTo>
                    <a:pt x="1024" y="1104"/>
                  </a:lnTo>
                  <a:lnTo>
                    <a:pt x="1061" y="1033"/>
                  </a:lnTo>
                  <a:lnTo>
                    <a:pt x="1094" y="999"/>
                  </a:lnTo>
                  <a:lnTo>
                    <a:pt x="1131" y="963"/>
                  </a:lnTo>
                  <a:cubicBezTo>
                    <a:pt x="1165" y="892"/>
                    <a:pt x="1202" y="821"/>
                    <a:pt x="1202" y="787"/>
                  </a:cubicBezTo>
                  <a:lnTo>
                    <a:pt x="1202" y="751"/>
                  </a:lnTo>
                  <a:cubicBezTo>
                    <a:pt x="1202" y="717"/>
                    <a:pt x="1202" y="680"/>
                    <a:pt x="1165" y="646"/>
                  </a:cubicBezTo>
                  <a:cubicBezTo>
                    <a:pt x="1165" y="609"/>
                    <a:pt x="1131" y="575"/>
                    <a:pt x="1094" y="539"/>
                  </a:cubicBezTo>
                  <a:cubicBezTo>
                    <a:pt x="1094" y="539"/>
                    <a:pt x="1061" y="468"/>
                    <a:pt x="1024" y="434"/>
                  </a:cubicBezTo>
                  <a:lnTo>
                    <a:pt x="1024" y="397"/>
                  </a:lnTo>
                  <a:cubicBezTo>
                    <a:pt x="990" y="397"/>
                    <a:pt x="990" y="363"/>
                    <a:pt x="953" y="363"/>
                  </a:cubicBezTo>
                  <a:lnTo>
                    <a:pt x="953" y="327"/>
                  </a:lnTo>
                  <a:cubicBezTo>
                    <a:pt x="883" y="256"/>
                    <a:pt x="849" y="185"/>
                    <a:pt x="849" y="185"/>
                  </a:cubicBezTo>
                  <a:cubicBezTo>
                    <a:pt x="732" y="69"/>
                    <a:pt x="543" y="0"/>
                    <a:pt x="461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6763006" y="2633070"/>
              <a:ext cx="245286" cy="273014"/>
            </a:xfrm>
            <a:custGeom>
              <a:rect b="b" l="l" r="r" t="t"/>
              <a:pathLst>
                <a:path extrusionOk="0" h="1024" w="920">
                  <a:moveTo>
                    <a:pt x="142" y="0"/>
                  </a:moveTo>
                  <a:lnTo>
                    <a:pt x="105" y="105"/>
                  </a:lnTo>
                  <a:lnTo>
                    <a:pt x="1" y="529"/>
                  </a:lnTo>
                  <a:lnTo>
                    <a:pt x="105" y="636"/>
                  </a:lnTo>
                  <a:lnTo>
                    <a:pt x="529" y="1023"/>
                  </a:lnTo>
                  <a:lnTo>
                    <a:pt x="919" y="45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5717075" y="2773843"/>
              <a:ext cx="1187237" cy="375127"/>
            </a:xfrm>
            <a:custGeom>
              <a:rect b="b" l="l" r="r" t="t"/>
              <a:pathLst>
                <a:path extrusionOk="0" h="1407" w="4453">
                  <a:moveTo>
                    <a:pt x="3500" y="1"/>
                  </a:moveTo>
                  <a:cubicBezTo>
                    <a:pt x="3110" y="71"/>
                    <a:pt x="3039" y="462"/>
                    <a:pt x="3039" y="462"/>
                  </a:cubicBezTo>
                  <a:lnTo>
                    <a:pt x="1767" y="885"/>
                  </a:lnTo>
                  <a:cubicBezTo>
                    <a:pt x="1767" y="885"/>
                    <a:pt x="1629" y="840"/>
                    <a:pt x="1428" y="840"/>
                  </a:cubicBezTo>
                  <a:cubicBezTo>
                    <a:pt x="1379" y="840"/>
                    <a:pt x="1327" y="842"/>
                    <a:pt x="1273" y="849"/>
                  </a:cubicBezTo>
                  <a:cubicBezTo>
                    <a:pt x="1027" y="849"/>
                    <a:pt x="815" y="1061"/>
                    <a:pt x="71" y="1131"/>
                  </a:cubicBezTo>
                  <a:cubicBezTo>
                    <a:pt x="1" y="1168"/>
                    <a:pt x="108" y="1343"/>
                    <a:pt x="108" y="1343"/>
                  </a:cubicBezTo>
                  <a:cubicBezTo>
                    <a:pt x="568" y="1388"/>
                    <a:pt x="981" y="1407"/>
                    <a:pt x="1351" y="1407"/>
                  </a:cubicBezTo>
                  <a:cubicBezTo>
                    <a:pt x="3940" y="1407"/>
                    <a:pt x="4452" y="462"/>
                    <a:pt x="4452" y="462"/>
                  </a:cubicBezTo>
                  <a:lnTo>
                    <a:pt x="3924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5538443" y="3059921"/>
              <a:ext cx="207693" cy="119710"/>
            </a:xfrm>
            <a:custGeom>
              <a:rect b="b" l="l" r="r" t="t"/>
              <a:pathLst>
                <a:path extrusionOk="0" h="449" w="779">
                  <a:moveTo>
                    <a:pt x="607" y="0"/>
                  </a:moveTo>
                  <a:cubicBezTo>
                    <a:pt x="560" y="0"/>
                    <a:pt x="515" y="17"/>
                    <a:pt x="496" y="58"/>
                  </a:cubicBezTo>
                  <a:cubicBezTo>
                    <a:pt x="318" y="270"/>
                    <a:pt x="35" y="378"/>
                    <a:pt x="35" y="378"/>
                  </a:cubicBezTo>
                  <a:cubicBezTo>
                    <a:pt x="1" y="412"/>
                    <a:pt x="35" y="448"/>
                    <a:pt x="72" y="448"/>
                  </a:cubicBezTo>
                  <a:lnTo>
                    <a:pt x="778" y="270"/>
                  </a:lnTo>
                  <a:lnTo>
                    <a:pt x="778" y="58"/>
                  </a:lnTo>
                  <a:lnTo>
                    <a:pt x="708" y="24"/>
                  </a:lnTo>
                  <a:cubicBezTo>
                    <a:pt x="678" y="9"/>
                    <a:pt x="642" y="0"/>
                    <a:pt x="607" y="0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6870718" y="2271273"/>
              <a:ext cx="71186" cy="50923"/>
            </a:xfrm>
            <a:custGeom>
              <a:rect b="b" l="l" r="r" t="t"/>
              <a:pathLst>
                <a:path extrusionOk="0" h="191" w="267">
                  <a:moveTo>
                    <a:pt x="90" y="1"/>
                  </a:moveTo>
                  <a:cubicBezTo>
                    <a:pt x="46" y="1"/>
                    <a:pt x="0" y="22"/>
                    <a:pt x="21" y="119"/>
                  </a:cubicBezTo>
                  <a:cubicBezTo>
                    <a:pt x="38" y="173"/>
                    <a:pt x="81" y="191"/>
                    <a:pt x="126" y="191"/>
                  </a:cubicBezTo>
                  <a:cubicBezTo>
                    <a:pt x="170" y="191"/>
                    <a:pt x="214" y="173"/>
                    <a:pt x="233" y="156"/>
                  </a:cubicBezTo>
                  <a:cubicBezTo>
                    <a:pt x="267" y="86"/>
                    <a:pt x="162" y="15"/>
                    <a:pt x="162" y="15"/>
                  </a:cubicBezTo>
                  <a:cubicBezTo>
                    <a:pt x="162" y="15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6696619" y="2227548"/>
              <a:ext cx="66654" cy="123176"/>
            </a:xfrm>
            <a:custGeom>
              <a:rect b="b" l="l" r="r" t="t"/>
              <a:pathLst>
                <a:path extrusionOk="0" h="462" w="250">
                  <a:moveTo>
                    <a:pt x="108" y="1"/>
                  </a:moveTo>
                  <a:cubicBezTo>
                    <a:pt x="108" y="1"/>
                    <a:pt x="72" y="38"/>
                    <a:pt x="72" y="108"/>
                  </a:cubicBezTo>
                  <a:cubicBezTo>
                    <a:pt x="72" y="71"/>
                    <a:pt x="108" y="38"/>
                    <a:pt x="108" y="38"/>
                  </a:cubicBezTo>
                  <a:lnTo>
                    <a:pt x="108" y="1"/>
                  </a:lnTo>
                  <a:close/>
                  <a:moveTo>
                    <a:pt x="72" y="108"/>
                  </a:moveTo>
                  <a:cubicBezTo>
                    <a:pt x="38" y="108"/>
                    <a:pt x="38" y="108"/>
                    <a:pt x="38" y="142"/>
                  </a:cubicBezTo>
                  <a:lnTo>
                    <a:pt x="72" y="108"/>
                  </a:lnTo>
                  <a:close/>
                  <a:moveTo>
                    <a:pt x="38" y="142"/>
                  </a:moveTo>
                  <a:lnTo>
                    <a:pt x="1" y="179"/>
                  </a:lnTo>
                  <a:lnTo>
                    <a:pt x="1" y="320"/>
                  </a:lnTo>
                  <a:cubicBezTo>
                    <a:pt x="38" y="391"/>
                    <a:pt x="38" y="425"/>
                    <a:pt x="72" y="425"/>
                  </a:cubicBezTo>
                  <a:cubicBezTo>
                    <a:pt x="142" y="461"/>
                    <a:pt x="179" y="461"/>
                    <a:pt x="213" y="461"/>
                  </a:cubicBezTo>
                  <a:cubicBezTo>
                    <a:pt x="179" y="461"/>
                    <a:pt x="142" y="425"/>
                    <a:pt x="108" y="425"/>
                  </a:cubicBezTo>
                  <a:cubicBezTo>
                    <a:pt x="72" y="391"/>
                    <a:pt x="38" y="354"/>
                    <a:pt x="38" y="320"/>
                  </a:cubicBezTo>
                  <a:cubicBezTo>
                    <a:pt x="1" y="283"/>
                    <a:pt x="1" y="250"/>
                    <a:pt x="38" y="213"/>
                  </a:cubicBezTo>
                  <a:lnTo>
                    <a:pt x="38" y="179"/>
                  </a:lnTo>
                  <a:lnTo>
                    <a:pt x="38" y="142"/>
                  </a:lnTo>
                  <a:close/>
                  <a:moveTo>
                    <a:pt x="250" y="425"/>
                  </a:moveTo>
                  <a:lnTo>
                    <a:pt x="213" y="461"/>
                  </a:lnTo>
                  <a:cubicBezTo>
                    <a:pt x="213" y="461"/>
                    <a:pt x="250" y="461"/>
                    <a:pt x="250" y="425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6791000" y="2331528"/>
              <a:ext cx="94382" cy="44791"/>
            </a:xfrm>
            <a:custGeom>
              <a:rect b="b" l="l" r="r" t="t"/>
              <a:pathLst>
                <a:path extrusionOk="0" h="168" w="354">
                  <a:moveTo>
                    <a:pt x="343" y="126"/>
                  </a:moveTo>
                  <a:cubicBezTo>
                    <a:pt x="331" y="126"/>
                    <a:pt x="307" y="142"/>
                    <a:pt x="283" y="142"/>
                  </a:cubicBezTo>
                  <a:lnTo>
                    <a:pt x="354" y="142"/>
                  </a:lnTo>
                  <a:cubicBezTo>
                    <a:pt x="354" y="130"/>
                    <a:pt x="350" y="126"/>
                    <a:pt x="343" y="126"/>
                  </a:cubicBezTo>
                  <a:close/>
                  <a:moveTo>
                    <a:pt x="0" y="1"/>
                  </a:moveTo>
                  <a:cubicBezTo>
                    <a:pt x="0" y="1"/>
                    <a:pt x="37" y="1"/>
                    <a:pt x="37" y="35"/>
                  </a:cubicBezTo>
                  <a:cubicBezTo>
                    <a:pt x="71" y="35"/>
                    <a:pt x="71" y="71"/>
                    <a:pt x="71" y="71"/>
                  </a:cubicBezTo>
                  <a:lnTo>
                    <a:pt x="142" y="142"/>
                  </a:lnTo>
                  <a:cubicBezTo>
                    <a:pt x="160" y="159"/>
                    <a:pt x="187" y="168"/>
                    <a:pt x="213" y="168"/>
                  </a:cubicBezTo>
                  <a:cubicBezTo>
                    <a:pt x="240" y="168"/>
                    <a:pt x="266" y="159"/>
                    <a:pt x="283" y="142"/>
                  </a:cubicBezTo>
                  <a:cubicBezTo>
                    <a:pt x="249" y="142"/>
                    <a:pt x="212" y="142"/>
                    <a:pt x="142" y="105"/>
                  </a:cubicBezTo>
                  <a:cubicBezTo>
                    <a:pt x="108" y="105"/>
                    <a:pt x="71" y="35"/>
                    <a:pt x="37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6904045" y="2161961"/>
              <a:ext cx="56789" cy="75719"/>
            </a:xfrm>
            <a:custGeom>
              <a:rect b="b" l="l" r="r" t="t"/>
              <a:pathLst>
                <a:path extrusionOk="0" h="284" w="213">
                  <a:moveTo>
                    <a:pt x="178" y="1"/>
                  </a:moveTo>
                  <a:lnTo>
                    <a:pt x="178" y="35"/>
                  </a:lnTo>
                  <a:cubicBezTo>
                    <a:pt x="178" y="72"/>
                    <a:pt x="142" y="105"/>
                    <a:pt x="108" y="142"/>
                  </a:cubicBezTo>
                  <a:cubicBezTo>
                    <a:pt x="142" y="142"/>
                    <a:pt x="178" y="105"/>
                    <a:pt x="178" y="105"/>
                  </a:cubicBezTo>
                  <a:cubicBezTo>
                    <a:pt x="178" y="72"/>
                    <a:pt x="178" y="72"/>
                    <a:pt x="212" y="35"/>
                  </a:cubicBezTo>
                  <a:lnTo>
                    <a:pt x="178" y="1"/>
                  </a:lnTo>
                  <a:close/>
                  <a:moveTo>
                    <a:pt x="108" y="142"/>
                  </a:moveTo>
                  <a:cubicBezTo>
                    <a:pt x="71" y="142"/>
                    <a:pt x="37" y="176"/>
                    <a:pt x="0" y="213"/>
                  </a:cubicBezTo>
                  <a:lnTo>
                    <a:pt x="0" y="284"/>
                  </a:lnTo>
                  <a:cubicBezTo>
                    <a:pt x="0" y="284"/>
                    <a:pt x="0" y="247"/>
                    <a:pt x="37" y="213"/>
                  </a:cubicBezTo>
                  <a:cubicBezTo>
                    <a:pt x="37" y="176"/>
                    <a:pt x="71" y="176"/>
                    <a:pt x="108" y="142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5858914" y="2859159"/>
              <a:ext cx="951016" cy="245019"/>
            </a:xfrm>
            <a:custGeom>
              <a:rect b="b" l="l" r="r" t="t"/>
              <a:pathLst>
                <a:path extrusionOk="0" h="919" w="3567">
                  <a:moveTo>
                    <a:pt x="3567" y="0"/>
                  </a:moveTo>
                  <a:cubicBezTo>
                    <a:pt x="3567" y="0"/>
                    <a:pt x="3533" y="0"/>
                    <a:pt x="3533" y="34"/>
                  </a:cubicBezTo>
                  <a:lnTo>
                    <a:pt x="3567" y="0"/>
                  </a:lnTo>
                  <a:close/>
                  <a:moveTo>
                    <a:pt x="3533" y="34"/>
                  </a:moveTo>
                  <a:cubicBezTo>
                    <a:pt x="3496" y="34"/>
                    <a:pt x="3462" y="71"/>
                    <a:pt x="3426" y="105"/>
                  </a:cubicBezTo>
                  <a:cubicBezTo>
                    <a:pt x="3462" y="71"/>
                    <a:pt x="3496" y="71"/>
                    <a:pt x="3533" y="34"/>
                  </a:cubicBezTo>
                  <a:close/>
                  <a:moveTo>
                    <a:pt x="3426" y="105"/>
                  </a:moveTo>
                  <a:cubicBezTo>
                    <a:pt x="3355" y="142"/>
                    <a:pt x="3214" y="246"/>
                    <a:pt x="3038" y="317"/>
                  </a:cubicBezTo>
                  <a:cubicBezTo>
                    <a:pt x="3214" y="246"/>
                    <a:pt x="3355" y="175"/>
                    <a:pt x="3426" y="105"/>
                  </a:cubicBezTo>
                  <a:close/>
                  <a:moveTo>
                    <a:pt x="3030" y="320"/>
                  </a:moveTo>
                  <a:lnTo>
                    <a:pt x="3030" y="320"/>
                  </a:lnTo>
                  <a:cubicBezTo>
                    <a:pt x="2711" y="461"/>
                    <a:pt x="2220" y="637"/>
                    <a:pt x="1659" y="741"/>
                  </a:cubicBezTo>
                  <a:cubicBezTo>
                    <a:pt x="1131" y="848"/>
                    <a:pt x="636" y="882"/>
                    <a:pt x="246" y="882"/>
                  </a:cubicBezTo>
                  <a:cubicBezTo>
                    <a:pt x="175" y="882"/>
                    <a:pt x="71" y="882"/>
                    <a:pt x="0" y="919"/>
                  </a:cubicBezTo>
                  <a:lnTo>
                    <a:pt x="246" y="919"/>
                  </a:lnTo>
                  <a:cubicBezTo>
                    <a:pt x="636" y="882"/>
                    <a:pt x="1131" y="848"/>
                    <a:pt x="1696" y="741"/>
                  </a:cubicBezTo>
                  <a:cubicBezTo>
                    <a:pt x="2220" y="637"/>
                    <a:pt x="2711" y="461"/>
                    <a:pt x="3030" y="32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6809664" y="2566683"/>
              <a:ext cx="29061" cy="37859"/>
            </a:xfrm>
            <a:custGeom>
              <a:rect b="b" l="l" r="r" t="t"/>
              <a:pathLst>
                <a:path extrusionOk="0" h="142" w="109">
                  <a:moveTo>
                    <a:pt x="38" y="108"/>
                  </a:moveTo>
                  <a:lnTo>
                    <a:pt x="1" y="142"/>
                  </a:lnTo>
                  <a:lnTo>
                    <a:pt x="38" y="142"/>
                  </a:lnTo>
                  <a:lnTo>
                    <a:pt x="38" y="108"/>
                  </a:lnTo>
                  <a:close/>
                  <a:moveTo>
                    <a:pt x="72" y="1"/>
                  </a:moveTo>
                  <a:lnTo>
                    <a:pt x="38" y="37"/>
                  </a:lnTo>
                  <a:cubicBezTo>
                    <a:pt x="72" y="37"/>
                    <a:pt x="72" y="71"/>
                    <a:pt x="72" y="71"/>
                  </a:cubicBezTo>
                  <a:cubicBezTo>
                    <a:pt x="72" y="108"/>
                    <a:pt x="72" y="142"/>
                    <a:pt x="38" y="142"/>
                  </a:cubicBezTo>
                  <a:cubicBezTo>
                    <a:pt x="72" y="142"/>
                    <a:pt x="108" y="108"/>
                    <a:pt x="108" y="71"/>
                  </a:cubicBezTo>
                  <a:cubicBezTo>
                    <a:pt x="108" y="37"/>
                    <a:pt x="72" y="37"/>
                    <a:pt x="72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6998160" y="2510160"/>
              <a:ext cx="37859" cy="37859"/>
            </a:xfrm>
            <a:custGeom>
              <a:rect b="b" l="l" r="r" t="t"/>
              <a:pathLst>
                <a:path extrusionOk="0" h="142" w="142">
                  <a:moveTo>
                    <a:pt x="71" y="1"/>
                  </a:moveTo>
                  <a:cubicBezTo>
                    <a:pt x="37" y="1"/>
                    <a:pt x="1" y="37"/>
                    <a:pt x="1" y="71"/>
                  </a:cubicBezTo>
                  <a:cubicBezTo>
                    <a:pt x="1" y="108"/>
                    <a:pt x="37" y="142"/>
                    <a:pt x="71" y="142"/>
                  </a:cubicBezTo>
                  <a:cubicBezTo>
                    <a:pt x="108" y="142"/>
                    <a:pt x="142" y="142"/>
                    <a:pt x="142" y="108"/>
                  </a:cubicBezTo>
                  <a:lnTo>
                    <a:pt x="142" y="71"/>
                  </a:lnTo>
                  <a:cubicBezTo>
                    <a:pt x="108" y="108"/>
                    <a:pt x="108" y="108"/>
                    <a:pt x="71" y="108"/>
                  </a:cubicBezTo>
                  <a:cubicBezTo>
                    <a:pt x="71" y="108"/>
                    <a:pt x="37" y="108"/>
                    <a:pt x="37" y="71"/>
                  </a:cubicBezTo>
                  <a:cubicBezTo>
                    <a:pt x="37" y="37"/>
                    <a:pt x="71" y="37"/>
                    <a:pt x="71" y="37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7017090" y="2679727"/>
              <a:ext cx="37859" cy="37859"/>
            </a:xfrm>
            <a:custGeom>
              <a:rect b="b" l="l" r="r" t="t"/>
              <a:pathLst>
                <a:path extrusionOk="0" h="142" w="142">
                  <a:moveTo>
                    <a:pt x="71" y="1"/>
                  </a:moveTo>
                  <a:cubicBezTo>
                    <a:pt x="37" y="1"/>
                    <a:pt x="0" y="37"/>
                    <a:pt x="0" y="71"/>
                  </a:cubicBezTo>
                  <a:cubicBezTo>
                    <a:pt x="0" y="108"/>
                    <a:pt x="37" y="142"/>
                    <a:pt x="71" y="142"/>
                  </a:cubicBezTo>
                  <a:cubicBezTo>
                    <a:pt x="37" y="108"/>
                    <a:pt x="37" y="108"/>
                    <a:pt x="37" y="71"/>
                  </a:cubicBezTo>
                  <a:lnTo>
                    <a:pt x="71" y="37"/>
                  </a:lnTo>
                  <a:cubicBezTo>
                    <a:pt x="108" y="37"/>
                    <a:pt x="108" y="37"/>
                    <a:pt x="108" y="71"/>
                  </a:cubicBezTo>
                  <a:lnTo>
                    <a:pt x="141" y="37"/>
                  </a:lnTo>
                  <a:cubicBezTo>
                    <a:pt x="141" y="37"/>
                    <a:pt x="108" y="1"/>
                    <a:pt x="71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7064548" y="2595477"/>
              <a:ext cx="18930" cy="37859"/>
            </a:xfrm>
            <a:custGeom>
              <a:rect b="b" l="l" r="r" t="t"/>
              <a:pathLst>
                <a:path extrusionOk="0" h="142" w="71">
                  <a:moveTo>
                    <a:pt x="34" y="0"/>
                  </a:moveTo>
                  <a:cubicBezTo>
                    <a:pt x="0" y="0"/>
                    <a:pt x="0" y="34"/>
                    <a:pt x="0" y="71"/>
                  </a:cubicBezTo>
                  <a:cubicBezTo>
                    <a:pt x="0" y="34"/>
                    <a:pt x="34" y="0"/>
                    <a:pt x="34" y="0"/>
                  </a:cubicBezTo>
                  <a:close/>
                  <a:moveTo>
                    <a:pt x="0" y="71"/>
                  </a:moveTo>
                  <a:cubicBezTo>
                    <a:pt x="0" y="105"/>
                    <a:pt x="34" y="141"/>
                    <a:pt x="71" y="141"/>
                  </a:cubicBezTo>
                  <a:lnTo>
                    <a:pt x="71" y="105"/>
                  </a:lnTo>
                  <a:cubicBezTo>
                    <a:pt x="34" y="105"/>
                    <a:pt x="0" y="71"/>
                    <a:pt x="0" y="7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6857121" y="2604275"/>
              <a:ext cx="38126" cy="38126"/>
            </a:xfrm>
            <a:custGeom>
              <a:rect b="b" l="l" r="r" t="t"/>
              <a:pathLst>
                <a:path extrusionOk="0" h="143" w="143">
                  <a:moveTo>
                    <a:pt x="72" y="1"/>
                  </a:moveTo>
                  <a:lnTo>
                    <a:pt x="72" y="38"/>
                  </a:lnTo>
                  <a:cubicBezTo>
                    <a:pt x="106" y="38"/>
                    <a:pt x="106" y="38"/>
                    <a:pt x="106" y="72"/>
                  </a:cubicBezTo>
                  <a:lnTo>
                    <a:pt x="106" y="108"/>
                  </a:lnTo>
                  <a:lnTo>
                    <a:pt x="72" y="108"/>
                  </a:lnTo>
                  <a:cubicBezTo>
                    <a:pt x="35" y="108"/>
                    <a:pt x="35" y="72"/>
                    <a:pt x="35" y="72"/>
                  </a:cubicBezTo>
                  <a:cubicBezTo>
                    <a:pt x="35" y="38"/>
                    <a:pt x="35" y="1"/>
                    <a:pt x="72" y="1"/>
                  </a:cubicBezTo>
                  <a:lnTo>
                    <a:pt x="72" y="1"/>
                  </a:lnTo>
                  <a:cubicBezTo>
                    <a:pt x="35" y="1"/>
                    <a:pt x="1" y="38"/>
                    <a:pt x="1" y="72"/>
                  </a:cubicBezTo>
                  <a:cubicBezTo>
                    <a:pt x="1" y="108"/>
                    <a:pt x="35" y="142"/>
                    <a:pt x="72" y="142"/>
                  </a:cubicBezTo>
                  <a:lnTo>
                    <a:pt x="106" y="142"/>
                  </a:lnTo>
                  <a:cubicBezTo>
                    <a:pt x="106" y="108"/>
                    <a:pt x="142" y="108"/>
                    <a:pt x="142" y="72"/>
                  </a:cubicBezTo>
                  <a:cubicBezTo>
                    <a:pt x="142" y="38"/>
                    <a:pt x="106" y="1"/>
                    <a:pt x="72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6838458" y="2491231"/>
              <a:ext cx="37859" cy="38126"/>
            </a:xfrm>
            <a:custGeom>
              <a:rect b="b" l="l" r="r" t="t"/>
              <a:pathLst>
                <a:path extrusionOk="0" h="143" w="142">
                  <a:moveTo>
                    <a:pt x="71" y="1"/>
                  </a:moveTo>
                  <a:cubicBezTo>
                    <a:pt x="71" y="1"/>
                    <a:pt x="105" y="38"/>
                    <a:pt x="105" y="72"/>
                  </a:cubicBezTo>
                  <a:lnTo>
                    <a:pt x="71" y="108"/>
                  </a:lnTo>
                  <a:cubicBezTo>
                    <a:pt x="34" y="108"/>
                    <a:pt x="34" y="108"/>
                    <a:pt x="34" y="72"/>
                  </a:cubicBezTo>
                  <a:cubicBezTo>
                    <a:pt x="34" y="108"/>
                    <a:pt x="0" y="108"/>
                    <a:pt x="0" y="108"/>
                  </a:cubicBezTo>
                  <a:cubicBezTo>
                    <a:pt x="34" y="108"/>
                    <a:pt x="34" y="142"/>
                    <a:pt x="71" y="142"/>
                  </a:cubicBezTo>
                  <a:cubicBezTo>
                    <a:pt x="105" y="142"/>
                    <a:pt x="142" y="108"/>
                    <a:pt x="142" y="72"/>
                  </a:cubicBezTo>
                  <a:cubicBezTo>
                    <a:pt x="142" y="38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6998160" y="2604275"/>
              <a:ext cx="37859" cy="38126"/>
            </a:xfrm>
            <a:custGeom>
              <a:rect b="b" l="l" r="r" t="t"/>
              <a:pathLst>
                <a:path extrusionOk="0" h="143" w="142">
                  <a:moveTo>
                    <a:pt x="71" y="1"/>
                  </a:moveTo>
                  <a:cubicBezTo>
                    <a:pt x="37" y="1"/>
                    <a:pt x="1" y="38"/>
                    <a:pt x="1" y="72"/>
                  </a:cubicBezTo>
                  <a:cubicBezTo>
                    <a:pt x="1" y="108"/>
                    <a:pt x="37" y="142"/>
                    <a:pt x="71" y="142"/>
                  </a:cubicBezTo>
                  <a:cubicBezTo>
                    <a:pt x="37" y="142"/>
                    <a:pt x="37" y="108"/>
                    <a:pt x="37" y="72"/>
                  </a:cubicBezTo>
                  <a:cubicBezTo>
                    <a:pt x="37" y="72"/>
                    <a:pt x="37" y="38"/>
                    <a:pt x="71" y="38"/>
                  </a:cubicBezTo>
                  <a:cubicBezTo>
                    <a:pt x="108" y="38"/>
                    <a:pt x="108" y="72"/>
                    <a:pt x="108" y="72"/>
                  </a:cubicBezTo>
                  <a:cubicBezTo>
                    <a:pt x="108" y="108"/>
                    <a:pt x="108" y="142"/>
                    <a:pt x="71" y="142"/>
                  </a:cubicBezTo>
                  <a:cubicBezTo>
                    <a:pt x="108" y="142"/>
                    <a:pt x="142" y="108"/>
                    <a:pt x="142" y="72"/>
                  </a:cubicBezTo>
                  <a:cubicBezTo>
                    <a:pt x="142" y="38"/>
                    <a:pt x="108" y="1"/>
                    <a:pt x="71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6876051" y="2463503"/>
              <a:ext cx="188763" cy="725193"/>
            </a:xfrm>
            <a:custGeom>
              <a:rect b="b" l="l" r="r" t="t"/>
              <a:pathLst>
                <a:path extrusionOk="0" h="2720" w="708">
                  <a:moveTo>
                    <a:pt x="213" y="0"/>
                  </a:moveTo>
                  <a:cubicBezTo>
                    <a:pt x="105" y="0"/>
                    <a:pt x="1" y="105"/>
                    <a:pt x="1" y="246"/>
                  </a:cubicBezTo>
                  <a:lnTo>
                    <a:pt x="35" y="1272"/>
                  </a:lnTo>
                  <a:lnTo>
                    <a:pt x="35" y="1484"/>
                  </a:lnTo>
                  <a:cubicBezTo>
                    <a:pt x="35" y="1767"/>
                    <a:pt x="105" y="2437"/>
                    <a:pt x="105" y="2649"/>
                  </a:cubicBezTo>
                  <a:cubicBezTo>
                    <a:pt x="105" y="2685"/>
                    <a:pt x="142" y="2719"/>
                    <a:pt x="213" y="2719"/>
                  </a:cubicBezTo>
                  <a:lnTo>
                    <a:pt x="670" y="2719"/>
                  </a:lnTo>
                  <a:cubicBezTo>
                    <a:pt x="707" y="2719"/>
                    <a:pt x="707" y="2685"/>
                    <a:pt x="707" y="2685"/>
                  </a:cubicBezTo>
                  <a:lnTo>
                    <a:pt x="317" y="2544"/>
                  </a:lnTo>
                  <a:cubicBezTo>
                    <a:pt x="317" y="2544"/>
                    <a:pt x="388" y="1767"/>
                    <a:pt x="388" y="1518"/>
                  </a:cubicBezTo>
                  <a:lnTo>
                    <a:pt x="388" y="1235"/>
                  </a:lnTo>
                  <a:lnTo>
                    <a:pt x="459" y="246"/>
                  </a:lnTo>
                  <a:cubicBezTo>
                    <a:pt x="459" y="105"/>
                    <a:pt x="354" y="0"/>
                    <a:pt x="213" y="0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6310827" y="2482432"/>
              <a:ext cx="235421" cy="245019"/>
            </a:xfrm>
            <a:custGeom>
              <a:rect b="b" l="l" r="r" t="t"/>
              <a:pathLst>
                <a:path extrusionOk="0" h="919" w="883">
                  <a:moveTo>
                    <a:pt x="459" y="0"/>
                  </a:moveTo>
                  <a:cubicBezTo>
                    <a:pt x="213" y="0"/>
                    <a:pt x="1" y="212"/>
                    <a:pt x="1" y="458"/>
                  </a:cubicBezTo>
                  <a:cubicBezTo>
                    <a:pt x="1" y="707"/>
                    <a:pt x="213" y="919"/>
                    <a:pt x="459" y="919"/>
                  </a:cubicBezTo>
                  <a:cubicBezTo>
                    <a:pt x="707" y="919"/>
                    <a:pt x="883" y="707"/>
                    <a:pt x="883" y="458"/>
                  </a:cubicBezTo>
                  <a:cubicBezTo>
                    <a:pt x="883" y="212"/>
                    <a:pt x="707" y="0"/>
                    <a:pt x="459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6405208" y="2572548"/>
              <a:ext cx="65854" cy="69853"/>
            </a:xfrm>
            <a:custGeom>
              <a:rect b="b" l="l" r="r" t="t"/>
              <a:pathLst>
                <a:path extrusionOk="0" h="262" w="247">
                  <a:moveTo>
                    <a:pt x="40" y="0"/>
                  </a:moveTo>
                  <a:cubicBezTo>
                    <a:pt x="17" y="0"/>
                    <a:pt x="0" y="25"/>
                    <a:pt x="0" y="49"/>
                  </a:cubicBezTo>
                  <a:lnTo>
                    <a:pt x="0" y="120"/>
                  </a:lnTo>
                  <a:lnTo>
                    <a:pt x="0" y="227"/>
                  </a:lnTo>
                  <a:cubicBezTo>
                    <a:pt x="0" y="261"/>
                    <a:pt x="34" y="261"/>
                    <a:pt x="71" y="261"/>
                  </a:cubicBezTo>
                  <a:lnTo>
                    <a:pt x="142" y="191"/>
                  </a:lnTo>
                  <a:lnTo>
                    <a:pt x="212" y="157"/>
                  </a:lnTo>
                  <a:cubicBezTo>
                    <a:pt x="246" y="157"/>
                    <a:pt x="246" y="120"/>
                    <a:pt x="212" y="86"/>
                  </a:cubicBezTo>
                  <a:lnTo>
                    <a:pt x="142" y="49"/>
                  </a:lnTo>
                  <a:lnTo>
                    <a:pt x="71" y="15"/>
                  </a:lnTo>
                  <a:cubicBezTo>
                    <a:pt x="60" y="5"/>
                    <a:pt x="49" y="0"/>
                    <a:pt x="4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6885116" y="2708255"/>
              <a:ext cx="10131" cy="178899"/>
            </a:xfrm>
            <a:custGeom>
              <a:rect b="b" l="l" r="r" t="t"/>
              <a:pathLst>
                <a:path extrusionOk="0" h="671" w="38">
                  <a:moveTo>
                    <a:pt x="1" y="1"/>
                  </a:moveTo>
                  <a:lnTo>
                    <a:pt x="1" y="72"/>
                  </a:lnTo>
                  <a:lnTo>
                    <a:pt x="1" y="388"/>
                  </a:lnTo>
                  <a:lnTo>
                    <a:pt x="1" y="671"/>
                  </a:lnTo>
                  <a:cubicBezTo>
                    <a:pt x="1" y="600"/>
                    <a:pt x="37" y="496"/>
                    <a:pt x="37" y="388"/>
                  </a:cubicBezTo>
                  <a:lnTo>
                    <a:pt x="37" y="72"/>
                  </a:lnTo>
                  <a:cubicBezTo>
                    <a:pt x="1" y="35"/>
                    <a:pt x="1" y="35"/>
                    <a:pt x="1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6894980" y="2792772"/>
              <a:ext cx="18930" cy="10131"/>
            </a:xfrm>
            <a:custGeom>
              <a:rect b="b" l="l" r="r" t="t"/>
              <a:pathLst>
                <a:path extrusionOk="0" h="38" w="71">
                  <a:moveTo>
                    <a:pt x="0" y="0"/>
                  </a:moveTo>
                  <a:cubicBezTo>
                    <a:pt x="0" y="0"/>
                    <a:pt x="0" y="37"/>
                    <a:pt x="34" y="37"/>
                  </a:cubicBezTo>
                  <a:lnTo>
                    <a:pt x="71" y="37"/>
                  </a:lnTo>
                  <a:cubicBezTo>
                    <a:pt x="71" y="37"/>
                    <a:pt x="34" y="37"/>
                    <a:pt x="34" y="0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6979231" y="2746115"/>
              <a:ext cx="10131" cy="65854"/>
            </a:xfrm>
            <a:custGeom>
              <a:rect b="b" l="l" r="r" t="t"/>
              <a:pathLst>
                <a:path extrusionOk="0" h="247" w="38">
                  <a:moveTo>
                    <a:pt x="1" y="0"/>
                  </a:moveTo>
                  <a:lnTo>
                    <a:pt x="1" y="34"/>
                  </a:lnTo>
                  <a:cubicBezTo>
                    <a:pt x="1" y="0"/>
                    <a:pt x="38" y="0"/>
                    <a:pt x="1" y="0"/>
                  </a:cubicBezTo>
                  <a:close/>
                  <a:moveTo>
                    <a:pt x="1" y="105"/>
                  </a:moveTo>
                  <a:cubicBezTo>
                    <a:pt x="1" y="175"/>
                    <a:pt x="38" y="246"/>
                    <a:pt x="38" y="246"/>
                  </a:cubicBezTo>
                  <a:cubicBezTo>
                    <a:pt x="38" y="212"/>
                    <a:pt x="38" y="175"/>
                    <a:pt x="1" y="105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6951503" y="2331528"/>
              <a:ext cx="37859" cy="16797"/>
            </a:xfrm>
            <a:custGeom>
              <a:rect b="b" l="l" r="r" t="t"/>
              <a:pathLst>
                <a:path extrusionOk="0" h="63" w="142">
                  <a:moveTo>
                    <a:pt x="142" y="1"/>
                  </a:moveTo>
                  <a:cubicBezTo>
                    <a:pt x="142" y="1"/>
                    <a:pt x="105" y="1"/>
                    <a:pt x="71" y="35"/>
                  </a:cubicBezTo>
                  <a:cubicBezTo>
                    <a:pt x="142" y="35"/>
                    <a:pt x="142" y="1"/>
                    <a:pt x="142" y="1"/>
                  </a:cubicBezTo>
                  <a:close/>
                  <a:moveTo>
                    <a:pt x="0" y="35"/>
                  </a:moveTo>
                  <a:cubicBezTo>
                    <a:pt x="0" y="53"/>
                    <a:pt x="9" y="62"/>
                    <a:pt x="22" y="62"/>
                  </a:cubicBezTo>
                  <a:cubicBezTo>
                    <a:pt x="35" y="62"/>
                    <a:pt x="53" y="53"/>
                    <a:pt x="71" y="35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6763006" y="2773843"/>
              <a:ext cx="37859" cy="29061"/>
            </a:xfrm>
            <a:custGeom>
              <a:rect b="b" l="l" r="r" t="t"/>
              <a:pathLst>
                <a:path extrusionOk="0" h="109" w="142">
                  <a:moveTo>
                    <a:pt x="1" y="1"/>
                  </a:moveTo>
                  <a:cubicBezTo>
                    <a:pt x="1" y="1"/>
                    <a:pt x="1" y="38"/>
                    <a:pt x="35" y="71"/>
                  </a:cubicBezTo>
                  <a:cubicBezTo>
                    <a:pt x="105" y="108"/>
                    <a:pt x="105" y="108"/>
                    <a:pt x="142" y="108"/>
                  </a:cubicBezTo>
                  <a:cubicBezTo>
                    <a:pt x="142" y="108"/>
                    <a:pt x="105" y="71"/>
                    <a:pt x="71" y="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6744343" y="2773843"/>
              <a:ext cx="131974" cy="123176"/>
            </a:xfrm>
            <a:custGeom>
              <a:rect b="b" l="l" r="r" t="t"/>
              <a:pathLst>
                <a:path extrusionOk="0" h="462" w="495">
                  <a:moveTo>
                    <a:pt x="0" y="1"/>
                  </a:moveTo>
                  <a:cubicBezTo>
                    <a:pt x="0" y="1"/>
                    <a:pt x="11" y="16"/>
                    <a:pt x="30" y="40"/>
                  </a:cubicBezTo>
                  <a:lnTo>
                    <a:pt x="30" y="40"/>
                  </a:lnTo>
                  <a:cubicBezTo>
                    <a:pt x="12" y="14"/>
                    <a:pt x="0" y="1"/>
                    <a:pt x="0" y="1"/>
                  </a:cubicBezTo>
                  <a:close/>
                  <a:moveTo>
                    <a:pt x="30" y="40"/>
                  </a:moveTo>
                  <a:lnTo>
                    <a:pt x="30" y="40"/>
                  </a:lnTo>
                  <a:cubicBezTo>
                    <a:pt x="42" y="57"/>
                    <a:pt x="56" y="80"/>
                    <a:pt x="71" y="108"/>
                  </a:cubicBezTo>
                  <a:lnTo>
                    <a:pt x="141" y="179"/>
                  </a:lnTo>
                  <a:cubicBezTo>
                    <a:pt x="141" y="179"/>
                    <a:pt x="141" y="213"/>
                    <a:pt x="175" y="213"/>
                  </a:cubicBezTo>
                  <a:cubicBezTo>
                    <a:pt x="175" y="250"/>
                    <a:pt x="212" y="250"/>
                    <a:pt x="212" y="250"/>
                  </a:cubicBezTo>
                  <a:cubicBezTo>
                    <a:pt x="140" y="177"/>
                    <a:pt x="69" y="90"/>
                    <a:pt x="30" y="40"/>
                  </a:cubicBezTo>
                  <a:close/>
                  <a:moveTo>
                    <a:pt x="212" y="250"/>
                  </a:moveTo>
                  <a:cubicBezTo>
                    <a:pt x="246" y="283"/>
                    <a:pt x="246" y="283"/>
                    <a:pt x="246" y="320"/>
                  </a:cubicBezTo>
                  <a:cubicBezTo>
                    <a:pt x="283" y="320"/>
                    <a:pt x="283" y="320"/>
                    <a:pt x="317" y="354"/>
                  </a:cubicBezTo>
                  <a:cubicBezTo>
                    <a:pt x="346" y="354"/>
                    <a:pt x="374" y="378"/>
                    <a:pt x="383" y="387"/>
                  </a:cubicBezTo>
                  <a:lnTo>
                    <a:pt x="383" y="387"/>
                  </a:lnTo>
                  <a:lnTo>
                    <a:pt x="317" y="320"/>
                  </a:lnTo>
                  <a:cubicBezTo>
                    <a:pt x="317" y="320"/>
                    <a:pt x="283" y="320"/>
                    <a:pt x="283" y="283"/>
                  </a:cubicBezTo>
                  <a:cubicBezTo>
                    <a:pt x="246" y="283"/>
                    <a:pt x="246" y="250"/>
                    <a:pt x="212" y="250"/>
                  </a:cubicBezTo>
                  <a:close/>
                  <a:moveTo>
                    <a:pt x="383" y="387"/>
                  </a:moveTo>
                  <a:lnTo>
                    <a:pt x="387" y="391"/>
                  </a:lnTo>
                  <a:cubicBezTo>
                    <a:pt x="387" y="391"/>
                    <a:pt x="386" y="389"/>
                    <a:pt x="383" y="387"/>
                  </a:cubicBezTo>
                  <a:close/>
                  <a:moveTo>
                    <a:pt x="387" y="391"/>
                  </a:moveTo>
                  <a:lnTo>
                    <a:pt x="387" y="391"/>
                  </a:lnTo>
                  <a:cubicBezTo>
                    <a:pt x="458" y="425"/>
                    <a:pt x="458" y="462"/>
                    <a:pt x="458" y="462"/>
                  </a:cubicBezTo>
                  <a:cubicBezTo>
                    <a:pt x="495" y="462"/>
                    <a:pt x="458" y="425"/>
                    <a:pt x="387" y="39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6809664" y="2821300"/>
              <a:ext cx="75719" cy="56789"/>
            </a:xfrm>
            <a:custGeom>
              <a:rect b="b" l="l" r="r" t="t"/>
              <a:pathLst>
                <a:path extrusionOk="0" h="213" w="284">
                  <a:moveTo>
                    <a:pt x="1" y="1"/>
                  </a:moveTo>
                  <a:cubicBezTo>
                    <a:pt x="1" y="1"/>
                    <a:pt x="38" y="1"/>
                    <a:pt x="38" y="35"/>
                  </a:cubicBezTo>
                  <a:cubicBezTo>
                    <a:pt x="72" y="35"/>
                    <a:pt x="72" y="35"/>
                    <a:pt x="108" y="72"/>
                  </a:cubicBezTo>
                  <a:cubicBezTo>
                    <a:pt x="108" y="72"/>
                    <a:pt x="108" y="105"/>
                    <a:pt x="142" y="105"/>
                  </a:cubicBezTo>
                  <a:cubicBezTo>
                    <a:pt x="108" y="72"/>
                    <a:pt x="72" y="35"/>
                    <a:pt x="72" y="1"/>
                  </a:cubicBezTo>
                  <a:close/>
                  <a:moveTo>
                    <a:pt x="142" y="106"/>
                  </a:moveTo>
                  <a:lnTo>
                    <a:pt x="213" y="176"/>
                  </a:lnTo>
                  <a:lnTo>
                    <a:pt x="250" y="213"/>
                  </a:lnTo>
                  <a:cubicBezTo>
                    <a:pt x="284" y="213"/>
                    <a:pt x="250" y="213"/>
                    <a:pt x="250" y="176"/>
                  </a:cubicBezTo>
                  <a:cubicBezTo>
                    <a:pt x="213" y="142"/>
                    <a:pt x="179" y="142"/>
                    <a:pt x="142" y="106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6885116" y="2284071"/>
              <a:ext cx="28794" cy="10131"/>
            </a:xfrm>
            <a:custGeom>
              <a:rect b="b" l="l" r="r" t="t"/>
              <a:pathLst>
                <a:path extrusionOk="0" h="38" w="108">
                  <a:moveTo>
                    <a:pt x="37" y="1"/>
                  </a:moveTo>
                  <a:lnTo>
                    <a:pt x="1" y="38"/>
                  </a:lnTo>
                  <a:lnTo>
                    <a:pt x="37" y="38"/>
                  </a:lnTo>
                  <a:lnTo>
                    <a:pt x="37" y="1"/>
                  </a:lnTo>
                  <a:close/>
                  <a:moveTo>
                    <a:pt x="37" y="1"/>
                  </a:moveTo>
                  <a:cubicBezTo>
                    <a:pt x="71" y="1"/>
                    <a:pt x="71" y="38"/>
                    <a:pt x="71" y="38"/>
                  </a:cubicBezTo>
                  <a:lnTo>
                    <a:pt x="108" y="38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6640363" y="3141771"/>
              <a:ext cx="56522" cy="27995"/>
            </a:xfrm>
            <a:custGeom>
              <a:rect b="b" l="l" r="r" t="t"/>
              <a:pathLst>
                <a:path extrusionOk="0" h="105" w="212">
                  <a:moveTo>
                    <a:pt x="0" y="0"/>
                  </a:moveTo>
                  <a:cubicBezTo>
                    <a:pt x="0" y="0"/>
                    <a:pt x="0" y="34"/>
                    <a:pt x="37" y="34"/>
                  </a:cubicBezTo>
                  <a:cubicBezTo>
                    <a:pt x="37" y="0"/>
                    <a:pt x="0" y="0"/>
                    <a:pt x="0" y="0"/>
                  </a:cubicBezTo>
                  <a:close/>
                  <a:moveTo>
                    <a:pt x="37" y="34"/>
                  </a:moveTo>
                  <a:cubicBezTo>
                    <a:pt x="71" y="34"/>
                    <a:pt x="71" y="34"/>
                    <a:pt x="107" y="71"/>
                  </a:cubicBezTo>
                  <a:cubicBezTo>
                    <a:pt x="141" y="71"/>
                    <a:pt x="178" y="71"/>
                    <a:pt x="178" y="105"/>
                  </a:cubicBezTo>
                  <a:lnTo>
                    <a:pt x="212" y="105"/>
                  </a:lnTo>
                  <a:lnTo>
                    <a:pt x="178" y="71"/>
                  </a:lnTo>
                  <a:cubicBezTo>
                    <a:pt x="178" y="71"/>
                    <a:pt x="141" y="34"/>
                    <a:pt x="107" y="34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6273234" y="2908483"/>
              <a:ext cx="527631" cy="610282"/>
            </a:xfrm>
            <a:custGeom>
              <a:rect b="b" l="l" r="r" t="t"/>
              <a:pathLst>
                <a:path extrusionOk="0" h="2289" w="1979">
                  <a:moveTo>
                    <a:pt x="1596" y="0"/>
                  </a:moveTo>
                  <a:cubicBezTo>
                    <a:pt x="1470" y="0"/>
                    <a:pt x="1359" y="73"/>
                    <a:pt x="1306" y="202"/>
                  </a:cubicBezTo>
                  <a:lnTo>
                    <a:pt x="1236" y="380"/>
                  </a:lnTo>
                  <a:lnTo>
                    <a:pt x="778" y="1652"/>
                  </a:lnTo>
                  <a:lnTo>
                    <a:pt x="1" y="2288"/>
                  </a:lnTo>
                  <a:lnTo>
                    <a:pt x="1730" y="2251"/>
                  </a:lnTo>
                  <a:lnTo>
                    <a:pt x="1801" y="1192"/>
                  </a:lnTo>
                  <a:lnTo>
                    <a:pt x="1942" y="414"/>
                  </a:lnTo>
                  <a:cubicBezTo>
                    <a:pt x="1979" y="239"/>
                    <a:pt x="1872" y="61"/>
                    <a:pt x="1730" y="27"/>
                  </a:cubicBezTo>
                  <a:cubicBezTo>
                    <a:pt x="1685" y="9"/>
                    <a:pt x="1639" y="0"/>
                    <a:pt x="1596" y="0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6640363" y="2940210"/>
              <a:ext cx="122910" cy="119177"/>
            </a:xfrm>
            <a:custGeom>
              <a:rect b="b" l="l" r="r" t="t"/>
              <a:pathLst>
                <a:path extrusionOk="0" h="447" w="461">
                  <a:moveTo>
                    <a:pt x="191" y="0"/>
                  </a:moveTo>
                  <a:cubicBezTo>
                    <a:pt x="129" y="0"/>
                    <a:pt x="62" y="39"/>
                    <a:pt x="37" y="120"/>
                  </a:cubicBezTo>
                  <a:lnTo>
                    <a:pt x="0" y="225"/>
                  </a:lnTo>
                  <a:cubicBezTo>
                    <a:pt x="0" y="295"/>
                    <a:pt x="37" y="403"/>
                    <a:pt x="107" y="403"/>
                  </a:cubicBezTo>
                  <a:lnTo>
                    <a:pt x="249" y="437"/>
                  </a:lnTo>
                  <a:cubicBezTo>
                    <a:pt x="262" y="444"/>
                    <a:pt x="275" y="447"/>
                    <a:pt x="289" y="447"/>
                  </a:cubicBezTo>
                  <a:cubicBezTo>
                    <a:pt x="345" y="447"/>
                    <a:pt x="396" y="389"/>
                    <a:pt x="424" y="332"/>
                  </a:cubicBezTo>
                  <a:lnTo>
                    <a:pt x="461" y="225"/>
                  </a:lnTo>
                  <a:cubicBezTo>
                    <a:pt x="461" y="120"/>
                    <a:pt x="424" y="49"/>
                    <a:pt x="319" y="13"/>
                  </a:cubicBezTo>
                  <a:lnTo>
                    <a:pt x="249" y="13"/>
                  </a:lnTo>
                  <a:cubicBezTo>
                    <a:pt x="231" y="4"/>
                    <a:pt x="212" y="0"/>
                    <a:pt x="191" y="0"/>
                  </a:cubicBezTo>
                  <a:close/>
                </a:path>
              </a:pathLst>
            </a:custGeom>
            <a:solidFill>
              <a:srgbClr val="DC8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6235641" y="3348931"/>
              <a:ext cx="245019" cy="310606"/>
            </a:xfrm>
            <a:custGeom>
              <a:rect b="b" l="l" r="r" t="t"/>
              <a:pathLst>
                <a:path extrusionOk="0" h="1165" w="919">
                  <a:moveTo>
                    <a:pt x="919" y="0"/>
                  </a:moveTo>
                  <a:lnTo>
                    <a:pt x="882" y="34"/>
                  </a:lnTo>
                  <a:cubicBezTo>
                    <a:pt x="919" y="34"/>
                    <a:pt x="919" y="34"/>
                    <a:pt x="919" y="0"/>
                  </a:cubicBezTo>
                  <a:close/>
                  <a:moveTo>
                    <a:pt x="741" y="142"/>
                  </a:moveTo>
                  <a:cubicBezTo>
                    <a:pt x="636" y="212"/>
                    <a:pt x="458" y="354"/>
                    <a:pt x="317" y="495"/>
                  </a:cubicBezTo>
                  <a:cubicBezTo>
                    <a:pt x="246" y="599"/>
                    <a:pt x="176" y="670"/>
                    <a:pt x="142" y="777"/>
                  </a:cubicBezTo>
                  <a:cubicBezTo>
                    <a:pt x="176" y="707"/>
                    <a:pt x="246" y="599"/>
                    <a:pt x="317" y="529"/>
                  </a:cubicBezTo>
                  <a:cubicBezTo>
                    <a:pt x="458" y="354"/>
                    <a:pt x="636" y="246"/>
                    <a:pt x="741" y="142"/>
                  </a:cubicBezTo>
                  <a:close/>
                  <a:moveTo>
                    <a:pt x="142" y="777"/>
                  </a:moveTo>
                  <a:cubicBezTo>
                    <a:pt x="105" y="811"/>
                    <a:pt x="105" y="848"/>
                    <a:pt x="71" y="882"/>
                  </a:cubicBezTo>
                  <a:cubicBezTo>
                    <a:pt x="71" y="919"/>
                    <a:pt x="34" y="953"/>
                    <a:pt x="34" y="989"/>
                  </a:cubicBezTo>
                  <a:cubicBezTo>
                    <a:pt x="34" y="1023"/>
                    <a:pt x="34" y="1060"/>
                    <a:pt x="0" y="1094"/>
                  </a:cubicBezTo>
                  <a:lnTo>
                    <a:pt x="0" y="1165"/>
                  </a:lnTo>
                  <a:cubicBezTo>
                    <a:pt x="0" y="1165"/>
                    <a:pt x="0" y="1131"/>
                    <a:pt x="34" y="1094"/>
                  </a:cubicBezTo>
                  <a:lnTo>
                    <a:pt x="34" y="1023"/>
                  </a:lnTo>
                  <a:cubicBezTo>
                    <a:pt x="71" y="989"/>
                    <a:pt x="71" y="953"/>
                    <a:pt x="105" y="882"/>
                  </a:cubicBezTo>
                  <a:cubicBezTo>
                    <a:pt x="105" y="848"/>
                    <a:pt x="142" y="811"/>
                    <a:pt x="142" y="777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6649961" y="3169499"/>
              <a:ext cx="46924" cy="29061"/>
            </a:xfrm>
            <a:custGeom>
              <a:rect b="b" l="l" r="r" t="t"/>
              <a:pathLst>
                <a:path extrusionOk="0" h="109" w="176">
                  <a:moveTo>
                    <a:pt x="1" y="1"/>
                  </a:moveTo>
                  <a:cubicBezTo>
                    <a:pt x="1" y="1"/>
                    <a:pt x="35" y="37"/>
                    <a:pt x="71" y="37"/>
                  </a:cubicBezTo>
                  <a:cubicBezTo>
                    <a:pt x="142" y="71"/>
                    <a:pt x="176" y="108"/>
                    <a:pt x="176" y="108"/>
                  </a:cubicBezTo>
                  <a:cubicBezTo>
                    <a:pt x="176" y="71"/>
                    <a:pt x="142" y="71"/>
                    <a:pt x="105" y="37"/>
                  </a:cubicBezTo>
                  <a:cubicBezTo>
                    <a:pt x="35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8"/>
            <p:cNvSpPr/>
            <p:nvPr/>
          </p:nvSpPr>
          <p:spPr>
            <a:xfrm>
              <a:off x="6715548" y="3489704"/>
              <a:ext cx="29061" cy="66654"/>
            </a:xfrm>
            <a:custGeom>
              <a:rect b="b" l="l" r="r" t="t"/>
              <a:pathLst>
                <a:path extrusionOk="0" h="250" w="109">
                  <a:moveTo>
                    <a:pt x="108" y="1"/>
                  </a:moveTo>
                  <a:cubicBezTo>
                    <a:pt x="71" y="38"/>
                    <a:pt x="71" y="71"/>
                    <a:pt x="37" y="108"/>
                  </a:cubicBezTo>
                  <a:cubicBezTo>
                    <a:pt x="37" y="179"/>
                    <a:pt x="1" y="213"/>
                    <a:pt x="1" y="249"/>
                  </a:cubicBezTo>
                  <a:cubicBezTo>
                    <a:pt x="37" y="213"/>
                    <a:pt x="37" y="179"/>
                    <a:pt x="71" y="142"/>
                  </a:cubicBezTo>
                  <a:cubicBezTo>
                    <a:pt x="71" y="71"/>
                    <a:pt x="108" y="38"/>
                    <a:pt x="108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9"/>
          <p:cNvSpPr txBox="1"/>
          <p:nvPr>
            <p:ph idx="1" type="subTitle"/>
          </p:nvPr>
        </p:nvSpPr>
        <p:spPr>
          <a:xfrm>
            <a:off x="763950" y="2016475"/>
            <a:ext cx="21387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r/yoga</a:t>
            </a:r>
            <a:endParaRPr sz="2200"/>
          </a:p>
        </p:txBody>
      </p:sp>
      <p:sp>
        <p:nvSpPr>
          <p:cNvPr id="1450" name="Google Shape;1450;p49"/>
          <p:cNvSpPr txBox="1"/>
          <p:nvPr>
            <p:ph type="ctrTitle"/>
          </p:nvPr>
        </p:nvSpPr>
        <p:spPr>
          <a:xfrm>
            <a:off x="720000" y="570625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Scraping Reddit Data</a:t>
            </a:r>
            <a:endParaRPr sz="3000"/>
          </a:p>
        </p:txBody>
      </p:sp>
      <p:sp>
        <p:nvSpPr>
          <p:cNvPr id="1451" name="Google Shape;1451;p49"/>
          <p:cNvSpPr txBox="1"/>
          <p:nvPr/>
        </p:nvSpPr>
        <p:spPr>
          <a:xfrm>
            <a:off x="720000" y="1743482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1500 posts</a:t>
            </a:r>
            <a:endParaRPr sz="2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52" name="Google Shape;1452;p49"/>
          <p:cNvSpPr txBox="1"/>
          <p:nvPr>
            <p:ph idx="1" type="subTitle"/>
          </p:nvPr>
        </p:nvSpPr>
        <p:spPr>
          <a:xfrm>
            <a:off x="3686350" y="2016475"/>
            <a:ext cx="21387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r/Meditation</a:t>
            </a:r>
            <a:endParaRPr sz="2200"/>
          </a:p>
        </p:txBody>
      </p:sp>
      <p:sp>
        <p:nvSpPr>
          <p:cNvPr id="1453" name="Google Shape;1453;p49"/>
          <p:cNvSpPr txBox="1"/>
          <p:nvPr/>
        </p:nvSpPr>
        <p:spPr>
          <a:xfrm>
            <a:off x="3642400" y="1743482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1500 posts</a:t>
            </a:r>
            <a:endParaRPr sz="2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54" name="Google Shape;1454;p49"/>
          <p:cNvSpPr txBox="1"/>
          <p:nvPr/>
        </p:nvSpPr>
        <p:spPr>
          <a:xfrm>
            <a:off x="3737054" y="3019375"/>
            <a:ext cx="2226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2021-12-31</a:t>
            </a:r>
            <a:endParaRPr sz="2800">
              <a:solidFill>
                <a:schemeClr val="lt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55" name="Google Shape;1455;p49"/>
          <p:cNvSpPr txBox="1"/>
          <p:nvPr>
            <p:ph idx="1" type="subTitle"/>
          </p:nvPr>
        </p:nvSpPr>
        <p:spPr>
          <a:xfrm>
            <a:off x="720000" y="2952025"/>
            <a:ext cx="33891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Scrapped backwards from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50"/>
          <p:cNvSpPr txBox="1"/>
          <p:nvPr>
            <p:ph idx="1" type="subTitle"/>
          </p:nvPr>
        </p:nvSpPr>
        <p:spPr>
          <a:xfrm>
            <a:off x="732500" y="364522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Duplicates removal</a:t>
            </a:r>
            <a:endParaRPr/>
          </a:p>
        </p:txBody>
      </p:sp>
      <p:sp>
        <p:nvSpPr>
          <p:cNvPr id="1461" name="Google Shape;1461;p50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</a:t>
            </a:r>
            <a:endParaRPr/>
          </a:p>
        </p:txBody>
      </p:sp>
      <p:sp>
        <p:nvSpPr>
          <p:cNvPr id="1462" name="Google Shape;1462;p50"/>
          <p:cNvSpPr txBox="1"/>
          <p:nvPr>
            <p:ph idx="2" type="subTitle"/>
          </p:nvPr>
        </p:nvSpPr>
        <p:spPr>
          <a:xfrm>
            <a:off x="513800" y="3921100"/>
            <a:ext cx="2445300" cy="10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authors reposted updates on the same topic or repetition of posts. These will be removed and only keep the latest post.</a:t>
            </a:r>
            <a:endParaRPr/>
          </a:p>
        </p:txBody>
      </p:sp>
      <p:sp>
        <p:nvSpPr>
          <p:cNvPr id="1463" name="Google Shape;1463;p50"/>
          <p:cNvSpPr txBox="1"/>
          <p:nvPr>
            <p:ph idx="3" type="subTitle"/>
          </p:nvPr>
        </p:nvSpPr>
        <p:spPr>
          <a:xfrm>
            <a:off x="6194598" y="365887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posts</a:t>
            </a:r>
            <a:endParaRPr/>
          </a:p>
        </p:txBody>
      </p:sp>
      <p:sp>
        <p:nvSpPr>
          <p:cNvPr id="1464" name="Google Shape;1464;p50"/>
          <p:cNvSpPr txBox="1"/>
          <p:nvPr>
            <p:ph idx="4" type="subTitle"/>
          </p:nvPr>
        </p:nvSpPr>
        <p:spPr>
          <a:xfrm>
            <a:off x="6194598" y="3884258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Some author deleted their posts. These will be dropped as well.</a:t>
            </a:r>
            <a:endParaRPr/>
          </a:p>
        </p:txBody>
      </p:sp>
      <p:sp>
        <p:nvSpPr>
          <p:cNvPr id="1465" name="Google Shape;1465;p50"/>
          <p:cNvSpPr txBox="1"/>
          <p:nvPr>
            <p:ph idx="5" type="subTitle"/>
          </p:nvPr>
        </p:nvSpPr>
        <p:spPr>
          <a:xfrm>
            <a:off x="6194598" y="195202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Text/Image/Video selection</a:t>
            </a:r>
            <a:endParaRPr/>
          </a:p>
        </p:txBody>
      </p:sp>
      <p:sp>
        <p:nvSpPr>
          <p:cNvPr id="1466" name="Google Shape;1466;p50"/>
          <p:cNvSpPr txBox="1"/>
          <p:nvPr>
            <p:ph idx="6" type="subTitle"/>
          </p:nvPr>
        </p:nvSpPr>
        <p:spPr>
          <a:xfrm>
            <a:off x="6194600" y="2182275"/>
            <a:ext cx="2226600" cy="9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this analysis, we will focus on text only. Dropped all image and video posts.</a:t>
            </a:r>
            <a:endParaRPr/>
          </a:p>
        </p:txBody>
      </p:sp>
      <p:sp>
        <p:nvSpPr>
          <p:cNvPr id="1467" name="Google Shape;1467;p50"/>
          <p:cNvSpPr txBox="1"/>
          <p:nvPr>
            <p:ph idx="7" type="subTitle"/>
          </p:nvPr>
        </p:nvSpPr>
        <p:spPr>
          <a:xfrm>
            <a:off x="732500" y="1962500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</a:t>
            </a:r>
            <a:endParaRPr/>
          </a:p>
        </p:txBody>
      </p:sp>
      <p:sp>
        <p:nvSpPr>
          <p:cNvPr id="1468" name="Google Shape;1468;p50"/>
          <p:cNvSpPr txBox="1"/>
          <p:nvPr>
            <p:ph idx="8" type="subTitle"/>
          </p:nvPr>
        </p:nvSpPr>
        <p:spPr>
          <a:xfrm>
            <a:off x="732500" y="2192749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Dropped all the rows with null values.</a:t>
            </a:r>
            <a:endParaRPr/>
          </a:p>
        </p:txBody>
      </p:sp>
      <p:grpSp>
        <p:nvGrpSpPr>
          <p:cNvPr id="1469" name="Google Shape;1469;p50"/>
          <p:cNvGrpSpPr/>
          <p:nvPr/>
        </p:nvGrpSpPr>
        <p:grpSpPr>
          <a:xfrm>
            <a:off x="3242634" y="1927567"/>
            <a:ext cx="2668432" cy="1981184"/>
            <a:chOff x="5200025" y="2501250"/>
            <a:chExt cx="388650" cy="288550"/>
          </a:xfrm>
        </p:grpSpPr>
        <p:sp>
          <p:nvSpPr>
            <p:cNvPr id="1470" name="Google Shape;1470;p50"/>
            <p:cNvSpPr/>
            <p:nvPr/>
          </p:nvSpPr>
          <p:spPr>
            <a:xfrm>
              <a:off x="5200025" y="2687300"/>
              <a:ext cx="383350" cy="38900"/>
            </a:xfrm>
            <a:custGeom>
              <a:rect b="b" l="l" r="r" t="t"/>
              <a:pathLst>
                <a:path extrusionOk="0" h="1556" w="15334">
                  <a:moveTo>
                    <a:pt x="2403" y="1"/>
                  </a:moveTo>
                  <a:cubicBezTo>
                    <a:pt x="2157" y="1"/>
                    <a:pt x="1979" y="72"/>
                    <a:pt x="1979" y="142"/>
                  </a:cubicBezTo>
                  <a:lnTo>
                    <a:pt x="1" y="1414"/>
                  </a:lnTo>
                  <a:cubicBezTo>
                    <a:pt x="1" y="1485"/>
                    <a:pt x="179" y="1555"/>
                    <a:pt x="425" y="1555"/>
                  </a:cubicBezTo>
                  <a:lnTo>
                    <a:pt x="14946" y="1555"/>
                  </a:lnTo>
                  <a:cubicBezTo>
                    <a:pt x="15158" y="1555"/>
                    <a:pt x="15333" y="1485"/>
                    <a:pt x="15333" y="1414"/>
                  </a:cubicBezTo>
                  <a:lnTo>
                    <a:pt x="12578" y="142"/>
                  </a:lnTo>
                  <a:cubicBezTo>
                    <a:pt x="12436" y="35"/>
                    <a:pt x="12403" y="1"/>
                    <a:pt x="12154" y="1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5517150" y="2569800"/>
              <a:ext cx="9700" cy="140500"/>
            </a:xfrm>
            <a:custGeom>
              <a:rect b="b" l="l" r="r" t="t"/>
              <a:pathLst>
                <a:path extrusionOk="0" h="5620" w="388">
                  <a:moveTo>
                    <a:pt x="317" y="1"/>
                  </a:moveTo>
                  <a:lnTo>
                    <a:pt x="0" y="5619"/>
                  </a:lnTo>
                  <a:lnTo>
                    <a:pt x="105" y="5583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5514450" y="2546850"/>
              <a:ext cx="23925" cy="163450"/>
            </a:xfrm>
            <a:custGeom>
              <a:rect b="b" l="l" r="r" t="t"/>
              <a:pathLst>
                <a:path extrusionOk="0" h="6538" w="957">
                  <a:moveTo>
                    <a:pt x="707" y="0"/>
                  </a:moveTo>
                  <a:lnTo>
                    <a:pt x="707" y="707"/>
                  </a:lnTo>
                  <a:lnTo>
                    <a:pt x="320" y="707"/>
                  </a:lnTo>
                  <a:lnTo>
                    <a:pt x="1" y="6501"/>
                  </a:lnTo>
                  <a:lnTo>
                    <a:pt x="108" y="6537"/>
                  </a:lnTo>
                  <a:lnTo>
                    <a:pt x="425" y="919"/>
                  </a:lnTo>
                  <a:lnTo>
                    <a:pt x="495" y="919"/>
                  </a:lnTo>
                  <a:lnTo>
                    <a:pt x="815" y="956"/>
                  </a:lnTo>
                  <a:lnTo>
                    <a:pt x="956" y="95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5526825" y="2576025"/>
              <a:ext cx="7100" cy="145725"/>
            </a:xfrm>
            <a:custGeom>
              <a:rect b="b" l="l" r="r" t="t"/>
              <a:pathLst>
                <a:path extrusionOk="0" h="5829" w="284">
                  <a:moveTo>
                    <a:pt x="283" y="1"/>
                  </a:moveTo>
                  <a:lnTo>
                    <a:pt x="108" y="34"/>
                  </a:lnTo>
                  <a:lnTo>
                    <a:pt x="0" y="5794"/>
                  </a:lnTo>
                  <a:lnTo>
                    <a:pt x="142" y="5828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5530350" y="2576025"/>
              <a:ext cx="7100" cy="145725"/>
            </a:xfrm>
            <a:custGeom>
              <a:rect b="b" l="l" r="r" t="t"/>
              <a:pathLst>
                <a:path extrusionOk="0" h="5829" w="284">
                  <a:moveTo>
                    <a:pt x="142" y="1"/>
                  </a:moveTo>
                  <a:lnTo>
                    <a:pt x="1" y="5828"/>
                  </a:lnTo>
                  <a:lnTo>
                    <a:pt x="71" y="5794"/>
                  </a:lnTo>
                  <a:lnTo>
                    <a:pt x="142" y="246"/>
                  </a:lnTo>
                  <a:lnTo>
                    <a:pt x="283" y="246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5533050" y="2570725"/>
              <a:ext cx="31800" cy="144875"/>
            </a:xfrm>
            <a:custGeom>
              <a:rect b="b" l="l" r="r" t="t"/>
              <a:pathLst>
                <a:path extrusionOk="0" h="5795" w="1272">
                  <a:moveTo>
                    <a:pt x="0" y="1"/>
                  </a:moveTo>
                  <a:lnTo>
                    <a:pt x="0" y="213"/>
                  </a:lnTo>
                  <a:lnTo>
                    <a:pt x="565" y="213"/>
                  </a:lnTo>
                  <a:lnTo>
                    <a:pt x="1094" y="5794"/>
                  </a:lnTo>
                  <a:lnTo>
                    <a:pt x="1272" y="579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5506550" y="2501250"/>
              <a:ext cx="58300" cy="47375"/>
            </a:xfrm>
            <a:custGeom>
              <a:rect b="b" l="l" r="r" t="t"/>
              <a:pathLst>
                <a:path extrusionOk="0" h="1895" w="2332">
                  <a:moveTo>
                    <a:pt x="1220" y="0"/>
                  </a:moveTo>
                  <a:cubicBezTo>
                    <a:pt x="927" y="0"/>
                    <a:pt x="566" y="24"/>
                    <a:pt x="142" y="95"/>
                  </a:cubicBezTo>
                  <a:cubicBezTo>
                    <a:pt x="142" y="95"/>
                    <a:pt x="71" y="1437"/>
                    <a:pt x="0" y="1895"/>
                  </a:cubicBezTo>
                  <a:lnTo>
                    <a:pt x="2332" y="1895"/>
                  </a:lnTo>
                  <a:cubicBezTo>
                    <a:pt x="2332" y="1895"/>
                    <a:pt x="2120" y="411"/>
                    <a:pt x="2120" y="95"/>
                  </a:cubicBezTo>
                  <a:cubicBezTo>
                    <a:pt x="2120" y="95"/>
                    <a:pt x="1806" y="0"/>
                    <a:pt x="1220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5259250" y="2671425"/>
              <a:ext cx="8850" cy="26500"/>
            </a:xfrm>
            <a:custGeom>
              <a:rect b="b" l="l" r="r" t="t"/>
              <a:pathLst>
                <a:path extrusionOk="0" h="1060" w="354">
                  <a:moveTo>
                    <a:pt x="0" y="0"/>
                  </a:moveTo>
                  <a:lnTo>
                    <a:pt x="34" y="1060"/>
                  </a:lnTo>
                  <a:lnTo>
                    <a:pt x="283" y="1060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5255700" y="2671425"/>
              <a:ext cx="7100" cy="26500"/>
            </a:xfrm>
            <a:custGeom>
              <a:rect b="b" l="l" r="r" t="t"/>
              <a:pathLst>
                <a:path extrusionOk="0" h="1060" w="284">
                  <a:moveTo>
                    <a:pt x="1" y="0"/>
                  </a:moveTo>
                  <a:lnTo>
                    <a:pt x="72" y="1060"/>
                  </a:lnTo>
                  <a:lnTo>
                    <a:pt x="247" y="106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5472975" y="2671425"/>
              <a:ext cx="8875" cy="26500"/>
            </a:xfrm>
            <a:custGeom>
              <a:rect b="b" l="l" r="r" t="t"/>
              <a:pathLst>
                <a:path extrusionOk="0" h="1060" w="355">
                  <a:moveTo>
                    <a:pt x="1" y="0"/>
                  </a:moveTo>
                  <a:lnTo>
                    <a:pt x="71" y="1060"/>
                  </a:lnTo>
                  <a:lnTo>
                    <a:pt x="317" y="106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5478275" y="2671425"/>
              <a:ext cx="7100" cy="26500"/>
            </a:xfrm>
            <a:custGeom>
              <a:rect b="b" l="l" r="r" t="t"/>
              <a:pathLst>
                <a:path extrusionOk="0" h="1060" w="284">
                  <a:moveTo>
                    <a:pt x="1" y="0"/>
                  </a:moveTo>
                  <a:lnTo>
                    <a:pt x="35" y="1060"/>
                  </a:lnTo>
                  <a:lnTo>
                    <a:pt x="213" y="106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5243350" y="2688150"/>
              <a:ext cx="10625" cy="30975"/>
            </a:xfrm>
            <a:custGeom>
              <a:rect b="b" l="l" r="r" t="t"/>
              <a:pathLst>
                <a:path extrusionOk="0" h="1239" w="425">
                  <a:moveTo>
                    <a:pt x="0" y="1"/>
                  </a:moveTo>
                  <a:lnTo>
                    <a:pt x="34" y="1239"/>
                  </a:lnTo>
                  <a:lnTo>
                    <a:pt x="317" y="1239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5238900" y="2688150"/>
              <a:ext cx="8000" cy="30975"/>
            </a:xfrm>
            <a:custGeom>
              <a:rect b="b" l="l" r="r" t="t"/>
              <a:pathLst>
                <a:path extrusionOk="0" h="1239" w="320">
                  <a:moveTo>
                    <a:pt x="0" y="1"/>
                  </a:moveTo>
                  <a:lnTo>
                    <a:pt x="71" y="1239"/>
                  </a:lnTo>
                  <a:lnTo>
                    <a:pt x="283" y="1239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5495950" y="2688150"/>
              <a:ext cx="10625" cy="30975"/>
            </a:xfrm>
            <a:custGeom>
              <a:rect b="b" l="l" r="r" t="t"/>
              <a:pathLst>
                <a:path extrusionOk="0" h="1239" w="425">
                  <a:moveTo>
                    <a:pt x="0" y="1"/>
                  </a:moveTo>
                  <a:lnTo>
                    <a:pt x="142" y="1239"/>
                  </a:lnTo>
                  <a:lnTo>
                    <a:pt x="424" y="1239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5503000" y="2688150"/>
              <a:ext cx="8875" cy="30975"/>
            </a:xfrm>
            <a:custGeom>
              <a:rect b="b" l="l" r="r" t="t"/>
              <a:pathLst>
                <a:path extrusionOk="0" h="1239" w="355">
                  <a:moveTo>
                    <a:pt x="1" y="1"/>
                  </a:moveTo>
                  <a:lnTo>
                    <a:pt x="35" y="1239"/>
                  </a:lnTo>
                  <a:lnTo>
                    <a:pt x="284" y="1239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5256550" y="2573350"/>
              <a:ext cx="230575" cy="80425"/>
            </a:xfrm>
            <a:custGeom>
              <a:rect b="b" l="l" r="r" t="t"/>
              <a:pathLst>
                <a:path extrusionOk="0" h="3217" w="9223">
                  <a:moveTo>
                    <a:pt x="391" y="0"/>
                  </a:moveTo>
                  <a:cubicBezTo>
                    <a:pt x="179" y="0"/>
                    <a:pt x="1" y="141"/>
                    <a:pt x="1" y="353"/>
                  </a:cubicBezTo>
                  <a:lnTo>
                    <a:pt x="1" y="2863"/>
                  </a:lnTo>
                  <a:cubicBezTo>
                    <a:pt x="1" y="3038"/>
                    <a:pt x="179" y="3216"/>
                    <a:pt x="391" y="3216"/>
                  </a:cubicBezTo>
                  <a:lnTo>
                    <a:pt x="9011" y="3216"/>
                  </a:lnTo>
                  <a:cubicBezTo>
                    <a:pt x="9223" y="3216"/>
                    <a:pt x="9186" y="3038"/>
                    <a:pt x="9186" y="2863"/>
                  </a:cubicBezTo>
                  <a:lnTo>
                    <a:pt x="9116" y="532"/>
                  </a:lnTo>
                  <a:cubicBezTo>
                    <a:pt x="9116" y="320"/>
                    <a:pt x="9116" y="0"/>
                    <a:pt x="8904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5209775" y="2573350"/>
              <a:ext cx="53875" cy="102475"/>
            </a:xfrm>
            <a:custGeom>
              <a:rect b="b" l="l" r="r" t="t"/>
              <a:pathLst>
                <a:path extrusionOk="0" h="4099" w="2155">
                  <a:moveTo>
                    <a:pt x="2154" y="0"/>
                  </a:moveTo>
                  <a:cubicBezTo>
                    <a:pt x="529" y="707"/>
                    <a:pt x="1" y="1060"/>
                    <a:pt x="1" y="1060"/>
                  </a:cubicBezTo>
                  <a:lnTo>
                    <a:pt x="529" y="3886"/>
                  </a:lnTo>
                  <a:lnTo>
                    <a:pt x="2154" y="4098"/>
                  </a:lnTo>
                  <a:lnTo>
                    <a:pt x="2154" y="249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5479125" y="2573350"/>
              <a:ext cx="55700" cy="102475"/>
            </a:xfrm>
            <a:custGeom>
              <a:rect b="b" l="l" r="r" t="t"/>
              <a:pathLst>
                <a:path extrusionOk="0" h="4099" w="2228">
                  <a:moveTo>
                    <a:pt x="1" y="0"/>
                  </a:moveTo>
                  <a:lnTo>
                    <a:pt x="1" y="249"/>
                  </a:lnTo>
                  <a:lnTo>
                    <a:pt x="1" y="4098"/>
                  </a:lnTo>
                  <a:lnTo>
                    <a:pt x="1838" y="3886"/>
                  </a:lnTo>
                  <a:lnTo>
                    <a:pt x="2228" y="955"/>
                  </a:lnTo>
                  <a:cubicBezTo>
                    <a:pt x="2228" y="955"/>
                    <a:pt x="1451" y="673"/>
                    <a:pt x="1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5230975" y="2654600"/>
              <a:ext cx="289725" cy="35350"/>
            </a:xfrm>
            <a:custGeom>
              <a:rect b="b" l="l" r="r" t="t"/>
              <a:pathLst>
                <a:path extrusionOk="0" h="1414" w="11589">
                  <a:moveTo>
                    <a:pt x="388" y="0"/>
                  </a:moveTo>
                  <a:cubicBezTo>
                    <a:pt x="176" y="0"/>
                    <a:pt x="1" y="178"/>
                    <a:pt x="1" y="390"/>
                  </a:cubicBezTo>
                  <a:lnTo>
                    <a:pt x="1" y="1060"/>
                  </a:lnTo>
                  <a:cubicBezTo>
                    <a:pt x="1" y="1272"/>
                    <a:pt x="176" y="1414"/>
                    <a:pt x="388" y="1414"/>
                  </a:cubicBezTo>
                  <a:lnTo>
                    <a:pt x="11198" y="1414"/>
                  </a:lnTo>
                  <a:cubicBezTo>
                    <a:pt x="11410" y="1414"/>
                    <a:pt x="11589" y="1272"/>
                    <a:pt x="11589" y="1060"/>
                  </a:cubicBezTo>
                  <a:lnTo>
                    <a:pt x="11589" y="390"/>
                  </a:lnTo>
                  <a:cubicBezTo>
                    <a:pt x="11589" y="178"/>
                    <a:pt x="11410" y="0"/>
                    <a:pt x="11198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5201800" y="2595775"/>
              <a:ext cx="59225" cy="95650"/>
            </a:xfrm>
            <a:custGeom>
              <a:rect b="b" l="l" r="r" t="t"/>
              <a:pathLst>
                <a:path extrusionOk="0" h="3826" w="2369">
                  <a:moveTo>
                    <a:pt x="796" y="1"/>
                  </a:moveTo>
                  <a:cubicBezTo>
                    <a:pt x="626" y="1"/>
                    <a:pt x="448" y="55"/>
                    <a:pt x="320" y="129"/>
                  </a:cubicBezTo>
                  <a:cubicBezTo>
                    <a:pt x="0" y="375"/>
                    <a:pt x="0" y="799"/>
                    <a:pt x="37" y="1189"/>
                  </a:cubicBezTo>
                  <a:cubicBezTo>
                    <a:pt x="71" y="1542"/>
                    <a:pt x="249" y="1966"/>
                    <a:pt x="390" y="2283"/>
                  </a:cubicBezTo>
                  <a:cubicBezTo>
                    <a:pt x="566" y="2602"/>
                    <a:pt x="707" y="2989"/>
                    <a:pt x="919" y="3309"/>
                  </a:cubicBezTo>
                  <a:cubicBezTo>
                    <a:pt x="1097" y="3521"/>
                    <a:pt x="1272" y="3733"/>
                    <a:pt x="1555" y="3803"/>
                  </a:cubicBezTo>
                  <a:cubicBezTo>
                    <a:pt x="1628" y="3817"/>
                    <a:pt x="1712" y="3825"/>
                    <a:pt x="1796" y="3825"/>
                  </a:cubicBezTo>
                  <a:cubicBezTo>
                    <a:pt x="1917" y="3825"/>
                    <a:pt x="2037" y="3808"/>
                    <a:pt x="2120" y="3767"/>
                  </a:cubicBezTo>
                  <a:lnTo>
                    <a:pt x="2228" y="3662"/>
                  </a:lnTo>
                  <a:cubicBezTo>
                    <a:pt x="2369" y="3484"/>
                    <a:pt x="2369" y="3238"/>
                    <a:pt x="2298" y="3060"/>
                  </a:cubicBezTo>
                  <a:cubicBezTo>
                    <a:pt x="2120" y="2707"/>
                    <a:pt x="1696" y="2531"/>
                    <a:pt x="1555" y="2141"/>
                  </a:cubicBezTo>
                  <a:cubicBezTo>
                    <a:pt x="1450" y="1825"/>
                    <a:pt x="1380" y="1435"/>
                    <a:pt x="1380" y="1082"/>
                  </a:cubicBezTo>
                  <a:cubicBezTo>
                    <a:pt x="1414" y="836"/>
                    <a:pt x="1380" y="375"/>
                    <a:pt x="1202" y="163"/>
                  </a:cubicBezTo>
                  <a:cubicBezTo>
                    <a:pt x="1101" y="46"/>
                    <a:pt x="951" y="1"/>
                    <a:pt x="79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5489725" y="2595775"/>
              <a:ext cx="59250" cy="95650"/>
            </a:xfrm>
            <a:custGeom>
              <a:rect b="b" l="l" r="r" t="t"/>
              <a:pathLst>
                <a:path extrusionOk="0" h="3826" w="2370">
                  <a:moveTo>
                    <a:pt x="1556" y="1"/>
                  </a:moveTo>
                  <a:cubicBezTo>
                    <a:pt x="1410" y="1"/>
                    <a:pt x="1269" y="46"/>
                    <a:pt x="1168" y="163"/>
                  </a:cubicBezTo>
                  <a:cubicBezTo>
                    <a:pt x="990" y="375"/>
                    <a:pt x="956" y="836"/>
                    <a:pt x="956" y="1082"/>
                  </a:cubicBezTo>
                  <a:cubicBezTo>
                    <a:pt x="990" y="1435"/>
                    <a:pt x="919" y="1825"/>
                    <a:pt x="778" y="2141"/>
                  </a:cubicBezTo>
                  <a:cubicBezTo>
                    <a:pt x="636" y="2531"/>
                    <a:pt x="249" y="2707"/>
                    <a:pt x="71" y="3060"/>
                  </a:cubicBezTo>
                  <a:cubicBezTo>
                    <a:pt x="1" y="3238"/>
                    <a:pt x="1" y="3484"/>
                    <a:pt x="142" y="3662"/>
                  </a:cubicBezTo>
                  <a:lnTo>
                    <a:pt x="249" y="3767"/>
                  </a:lnTo>
                  <a:cubicBezTo>
                    <a:pt x="333" y="3808"/>
                    <a:pt x="490" y="3825"/>
                    <a:pt x="634" y="3825"/>
                  </a:cubicBezTo>
                  <a:cubicBezTo>
                    <a:pt x="734" y="3825"/>
                    <a:pt x="827" y="3817"/>
                    <a:pt x="885" y="3803"/>
                  </a:cubicBezTo>
                  <a:cubicBezTo>
                    <a:pt x="1168" y="3733"/>
                    <a:pt x="1272" y="3521"/>
                    <a:pt x="1414" y="3309"/>
                  </a:cubicBezTo>
                  <a:cubicBezTo>
                    <a:pt x="1626" y="2989"/>
                    <a:pt x="1804" y="2602"/>
                    <a:pt x="1945" y="2283"/>
                  </a:cubicBezTo>
                  <a:cubicBezTo>
                    <a:pt x="2120" y="1966"/>
                    <a:pt x="2262" y="1542"/>
                    <a:pt x="2332" y="1189"/>
                  </a:cubicBezTo>
                  <a:cubicBezTo>
                    <a:pt x="2332" y="799"/>
                    <a:pt x="2369" y="375"/>
                    <a:pt x="2016" y="129"/>
                  </a:cubicBezTo>
                  <a:cubicBezTo>
                    <a:pt x="1886" y="55"/>
                    <a:pt x="1717" y="1"/>
                    <a:pt x="155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5238900" y="2615725"/>
              <a:ext cx="271200" cy="45975"/>
            </a:xfrm>
            <a:custGeom>
              <a:rect b="b" l="l" r="r" t="t"/>
              <a:pathLst>
                <a:path extrusionOk="0" h="1839" w="10848">
                  <a:moveTo>
                    <a:pt x="1908" y="1"/>
                  </a:moveTo>
                  <a:cubicBezTo>
                    <a:pt x="1696" y="1"/>
                    <a:pt x="0" y="708"/>
                    <a:pt x="0" y="1061"/>
                  </a:cubicBezTo>
                  <a:lnTo>
                    <a:pt x="0" y="1168"/>
                  </a:lnTo>
                  <a:cubicBezTo>
                    <a:pt x="0" y="1555"/>
                    <a:pt x="178" y="1838"/>
                    <a:pt x="390" y="1838"/>
                  </a:cubicBezTo>
                  <a:lnTo>
                    <a:pt x="10458" y="1838"/>
                  </a:lnTo>
                  <a:cubicBezTo>
                    <a:pt x="10669" y="1838"/>
                    <a:pt x="10848" y="1555"/>
                    <a:pt x="10848" y="1168"/>
                  </a:cubicBezTo>
                  <a:lnTo>
                    <a:pt x="10848" y="1061"/>
                  </a:lnTo>
                  <a:cubicBezTo>
                    <a:pt x="10848" y="708"/>
                    <a:pt x="9152" y="1"/>
                    <a:pt x="8940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5238900" y="2636075"/>
              <a:ext cx="271200" cy="25625"/>
            </a:xfrm>
            <a:custGeom>
              <a:rect b="b" l="l" r="r" t="t"/>
              <a:pathLst>
                <a:path extrusionOk="0" h="1025" w="10848">
                  <a:moveTo>
                    <a:pt x="390" y="1"/>
                  </a:moveTo>
                  <a:cubicBezTo>
                    <a:pt x="178" y="1"/>
                    <a:pt x="0" y="176"/>
                    <a:pt x="0" y="388"/>
                  </a:cubicBezTo>
                  <a:lnTo>
                    <a:pt x="0" y="671"/>
                  </a:lnTo>
                  <a:cubicBezTo>
                    <a:pt x="0" y="883"/>
                    <a:pt x="178" y="1024"/>
                    <a:pt x="390" y="1024"/>
                  </a:cubicBezTo>
                  <a:lnTo>
                    <a:pt x="10458" y="1024"/>
                  </a:lnTo>
                  <a:cubicBezTo>
                    <a:pt x="10669" y="1024"/>
                    <a:pt x="10848" y="883"/>
                    <a:pt x="10848" y="671"/>
                  </a:cubicBezTo>
                  <a:lnTo>
                    <a:pt x="10848" y="388"/>
                  </a:lnTo>
                  <a:cubicBezTo>
                    <a:pt x="10848" y="176"/>
                    <a:pt x="10669" y="1"/>
                    <a:pt x="10458" y="1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5260100" y="2617125"/>
              <a:ext cx="96325" cy="25125"/>
            </a:xfrm>
            <a:custGeom>
              <a:rect b="b" l="l" r="r" t="t"/>
              <a:pathLst>
                <a:path extrusionOk="0" h="1005" w="3853">
                  <a:moveTo>
                    <a:pt x="656" y="1"/>
                  </a:moveTo>
                  <a:cubicBezTo>
                    <a:pt x="644" y="1"/>
                    <a:pt x="636" y="4"/>
                    <a:pt x="636" y="16"/>
                  </a:cubicBezTo>
                  <a:lnTo>
                    <a:pt x="0" y="900"/>
                  </a:lnTo>
                  <a:cubicBezTo>
                    <a:pt x="0" y="1005"/>
                    <a:pt x="37" y="1005"/>
                    <a:pt x="108" y="1005"/>
                  </a:cubicBezTo>
                  <a:lnTo>
                    <a:pt x="3745" y="1005"/>
                  </a:lnTo>
                  <a:cubicBezTo>
                    <a:pt x="3816" y="1005"/>
                    <a:pt x="3852" y="971"/>
                    <a:pt x="3852" y="863"/>
                  </a:cubicBezTo>
                  <a:lnTo>
                    <a:pt x="3287" y="52"/>
                  </a:lnTo>
                  <a:cubicBezTo>
                    <a:pt x="3250" y="52"/>
                    <a:pt x="3216" y="16"/>
                    <a:pt x="3180" y="16"/>
                  </a:cubicBezTo>
                  <a:lnTo>
                    <a:pt x="743" y="16"/>
                  </a:lnTo>
                  <a:cubicBezTo>
                    <a:pt x="719" y="16"/>
                    <a:pt x="679" y="1"/>
                    <a:pt x="656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5260100" y="2615725"/>
              <a:ext cx="96325" cy="24775"/>
            </a:xfrm>
            <a:custGeom>
              <a:rect b="b" l="l" r="r" t="t"/>
              <a:pathLst>
                <a:path extrusionOk="0" h="991" w="3853">
                  <a:moveTo>
                    <a:pt x="743" y="1"/>
                  </a:moveTo>
                  <a:cubicBezTo>
                    <a:pt x="707" y="1"/>
                    <a:pt x="636" y="38"/>
                    <a:pt x="636" y="38"/>
                  </a:cubicBezTo>
                  <a:lnTo>
                    <a:pt x="0" y="919"/>
                  </a:lnTo>
                  <a:cubicBezTo>
                    <a:pt x="0" y="956"/>
                    <a:pt x="37" y="990"/>
                    <a:pt x="108" y="990"/>
                  </a:cubicBezTo>
                  <a:lnTo>
                    <a:pt x="3745" y="990"/>
                  </a:lnTo>
                  <a:cubicBezTo>
                    <a:pt x="3816" y="990"/>
                    <a:pt x="3852" y="956"/>
                    <a:pt x="3816" y="919"/>
                  </a:cubicBezTo>
                  <a:lnTo>
                    <a:pt x="3287" y="38"/>
                  </a:lnTo>
                  <a:cubicBezTo>
                    <a:pt x="3250" y="38"/>
                    <a:pt x="3216" y="1"/>
                    <a:pt x="3180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5273375" y="2617500"/>
              <a:ext cx="70675" cy="9775"/>
            </a:xfrm>
            <a:custGeom>
              <a:rect b="b" l="l" r="r" t="t"/>
              <a:pathLst>
                <a:path extrusionOk="0" h="391" w="2827">
                  <a:moveTo>
                    <a:pt x="246" y="1"/>
                  </a:moveTo>
                  <a:lnTo>
                    <a:pt x="0" y="391"/>
                  </a:lnTo>
                  <a:lnTo>
                    <a:pt x="2827" y="391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5292800" y="2629025"/>
              <a:ext cx="30900" cy="9700"/>
            </a:xfrm>
            <a:custGeom>
              <a:rect b="b" l="l" r="r" t="t"/>
              <a:pathLst>
                <a:path extrusionOk="0" h="388" w="1236">
                  <a:moveTo>
                    <a:pt x="105" y="0"/>
                  </a:moveTo>
                  <a:lnTo>
                    <a:pt x="1" y="387"/>
                  </a:lnTo>
                  <a:lnTo>
                    <a:pt x="1236" y="387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5314000" y="262372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5318375" y="262372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5322825" y="262372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5323675" y="2625475"/>
              <a:ext cx="4475" cy="1800"/>
            </a:xfrm>
            <a:custGeom>
              <a:rect b="b" l="l" r="r" t="t"/>
              <a:pathLst>
                <a:path extrusionOk="0" h="72" w="179">
                  <a:moveTo>
                    <a:pt x="1" y="1"/>
                  </a:moveTo>
                  <a:lnTo>
                    <a:pt x="38" y="35"/>
                  </a:lnTo>
                  <a:lnTo>
                    <a:pt x="38" y="72"/>
                  </a:lnTo>
                  <a:lnTo>
                    <a:pt x="142" y="72"/>
                  </a:lnTo>
                  <a:cubicBezTo>
                    <a:pt x="179" y="72"/>
                    <a:pt x="179" y="72"/>
                    <a:pt x="179" y="35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5327225" y="262372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0"/>
                  </a:moveTo>
                  <a:lnTo>
                    <a:pt x="0" y="34"/>
                  </a:lnTo>
                  <a:lnTo>
                    <a:pt x="141" y="3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5289275" y="2625475"/>
              <a:ext cx="5325" cy="1800"/>
            </a:xfrm>
            <a:custGeom>
              <a:rect b="b" l="l" r="r" t="t"/>
              <a:pathLst>
                <a:path extrusionOk="0" h="72" w="213">
                  <a:moveTo>
                    <a:pt x="0" y="1"/>
                  </a:moveTo>
                  <a:lnTo>
                    <a:pt x="0" y="35"/>
                  </a:lnTo>
                  <a:lnTo>
                    <a:pt x="0" y="72"/>
                  </a:lnTo>
                  <a:lnTo>
                    <a:pt x="176" y="72"/>
                  </a:lnTo>
                  <a:lnTo>
                    <a:pt x="212" y="35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5318375" y="2625475"/>
              <a:ext cx="5325" cy="1800"/>
            </a:xfrm>
            <a:custGeom>
              <a:rect b="b" l="l" r="r" t="t"/>
              <a:pathLst>
                <a:path extrusionOk="0" h="72" w="213">
                  <a:moveTo>
                    <a:pt x="1" y="1"/>
                  </a:moveTo>
                  <a:lnTo>
                    <a:pt x="1" y="35"/>
                  </a:lnTo>
                  <a:cubicBezTo>
                    <a:pt x="1" y="72"/>
                    <a:pt x="1" y="72"/>
                    <a:pt x="38" y="72"/>
                  </a:cubicBezTo>
                  <a:lnTo>
                    <a:pt x="179" y="72"/>
                  </a:lnTo>
                  <a:cubicBezTo>
                    <a:pt x="179" y="72"/>
                    <a:pt x="213" y="72"/>
                    <a:pt x="213" y="35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5295425" y="2623725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37" y="0"/>
                  </a:moveTo>
                  <a:lnTo>
                    <a:pt x="0" y="34"/>
                  </a:lnTo>
                  <a:lnTo>
                    <a:pt x="142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5299875" y="2623725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34" y="0"/>
                  </a:moveTo>
                  <a:lnTo>
                    <a:pt x="0" y="34"/>
                  </a:lnTo>
                  <a:lnTo>
                    <a:pt x="176" y="3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5304250" y="2623725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37" y="0"/>
                  </a:moveTo>
                  <a:lnTo>
                    <a:pt x="1" y="34"/>
                  </a:lnTo>
                  <a:lnTo>
                    <a:pt x="179" y="3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5309550" y="262372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5294575" y="2625475"/>
              <a:ext cx="22975" cy="1800"/>
            </a:xfrm>
            <a:custGeom>
              <a:rect b="b" l="l" r="r" t="t"/>
              <a:pathLst>
                <a:path extrusionOk="0" h="72" w="919">
                  <a:moveTo>
                    <a:pt x="34" y="1"/>
                  </a:moveTo>
                  <a:lnTo>
                    <a:pt x="0" y="35"/>
                  </a:lnTo>
                  <a:cubicBezTo>
                    <a:pt x="0" y="72"/>
                    <a:pt x="34" y="72"/>
                    <a:pt x="34" y="72"/>
                  </a:cubicBezTo>
                  <a:lnTo>
                    <a:pt x="882" y="72"/>
                  </a:lnTo>
                  <a:cubicBezTo>
                    <a:pt x="919" y="72"/>
                    <a:pt x="919" y="72"/>
                    <a:pt x="919" y="35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5286575" y="2623725"/>
              <a:ext cx="4500" cy="875"/>
            </a:xfrm>
            <a:custGeom>
              <a:rect b="b" l="l" r="r" t="t"/>
              <a:pathLst>
                <a:path extrusionOk="0" h="35" w="180">
                  <a:moveTo>
                    <a:pt x="38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5291050" y="2623725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34" y="0"/>
                  </a:moveTo>
                  <a:lnTo>
                    <a:pt x="0" y="34"/>
                  </a:lnTo>
                  <a:lnTo>
                    <a:pt x="141" y="34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5284825" y="2625475"/>
              <a:ext cx="3550" cy="1800"/>
            </a:xfrm>
            <a:custGeom>
              <a:rect b="b" l="l" r="r" t="t"/>
              <a:pathLst>
                <a:path extrusionOk="0" h="72" w="142">
                  <a:moveTo>
                    <a:pt x="0" y="1"/>
                  </a:moveTo>
                  <a:lnTo>
                    <a:pt x="0" y="35"/>
                  </a:lnTo>
                  <a:lnTo>
                    <a:pt x="0" y="72"/>
                  </a:lnTo>
                  <a:lnTo>
                    <a:pt x="108" y="72"/>
                  </a:lnTo>
                  <a:cubicBezTo>
                    <a:pt x="142" y="72"/>
                    <a:pt x="142" y="72"/>
                    <a:pt x="142" y="35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5275150" y="2625475"/>
              <a:ext cx="4400" cy="1800"/>
            </a:xfrm>
            <a:custGeom>
              <a:rect b="b" l="l" r="r" t="t"/>
              <a:pathLst>
                <a:path extrusionOk="0" h="72" w="176">
                  <a:moveTo>
                    <a:pt x="34" y="1"/>
                  </a:moveTo>
                  <a:lnTo>
                    <a:pt x="0" y="35"/>
                  </a:lnTo>
                  <a:cubicBezTo>
                    <a:pt x="0" y="72"/>
                    <a:pt x="0" y="72"/>
                    <a:pt x="34" y="72"/>
                  </a:cubicBezTo>
                  <a:lnTo>
                    <a:pt x="141" y="72"/>
                  </a:lnTo>
                  <a:lnTo>
                    <a:pt x="141" y="35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5279525" y="2625475"/>
              <a:ext cx="4475" cy="1800"/>
            </a:xfrm>
            <a:custGeom>
              <a:rect b="b" l="l" r="r" t="t"/>
              <a:pathLst>
                <a:path extrusionOk="0" h="72" w="179">
                  <a:moveTo>
                    <a:pt x="37" y="1"/>
                  </a:moveTo>
                  <a:lnTo>
                    <a:pt x="0" y="35"/>
                  </a:lnTo>
                  <a:cubicBezTo>
                    <a:pt x="0" y="72"/>
                    <a:pt x="37" y="72"/>
                    <a:pt x="37" y="72"/>
                  </a:cubicBezTo>
                  <a:lnTo>
                    <a:pt x="142" y="72"/>
                  </a:lnTo>
                  <a:cubicBezTo>
                    <a:pt x="142" y="72"/>
                    <a:pt x="178" y="72"/>
                    <a:pt x="178" y="35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5311325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1" y="35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5315775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5320150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5324600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5328125" y="2621950"/>
              <a:ext cx="4425" cy="875"/>
            </a:xfrm>
            <a:custGeom>
              <a:rect b="b" l="l" r="r" t="t"/>
              <a:pathLst>
                <a:path extrusionOk="0" h="35" w="177">
                  <a:moveTo>
                    <a:pt x="1" y="1"/>
                  </a:moveTo>
                  <a:lnTo>
                    <a:pt x="35" y="35"/>
                  </a:lnTo>
                  <a:lnTo>
                    <a:pt x="176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5331675" y="2623725"/>
              <a:ext cx="9700" cy="875"/>
            </a:xfrm>
            <a:custGeom>
              <a:rect b="b" l="l" r="r" t="t"/>
              <a:pathLst>
                <a:path extrusionOk="0" h="35" w="388">
                  <a:moveTo>
                    <a:pt x="0" y="0"/>
                  </a:moveTo>
                  <a:lnTo>
                    <a:pt x="0" y="34"/>
                  </a:lnTo>
                  <a:lnTo>
                    <a:pt x="387" y="3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5276900" y="2623725"/>
              <a:ext cx="9700" cy="875"/>
            </a:xfrm>
            <a:custGeom>
              <a:rect b="b" l="l" r="r" t="t"/>
              <a:pathLst>
                <a:path extrusionOk="0" h="35" w="388">
                  <a:moveTo>
                    <a:pt x="1" y="0"/>
                  </a:moveTo>
                  <a:lnTo>
                    <a:pt x="1" y="34"/>
                  </a:lnTo>
                  <a:lnTo>
                    <a:pt x="354" y="34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5332525" y="2621950"/>
              <a:ext cx="8000" cy="875"/>
            </a:xfrm>
            <a:custGeom>
              <a:rect b="b" l="l" r="r" t="t"/>
              <a:pathLst>
                <a:path extrusionOk="0" h="35" w="320">
                  <a:moveTo>
                    <a:pt x="0" y="1"/>
                  </a:moveTo>
                  <a:lnTo>
                    <a:pt x="37" y="35"/>
                  </a:lnTo>
                  <a:lnTo>
                    <a:pt x="319" y="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5277750" y="2621950"/>
              <a:ext cx="7100" cy="875"/>
            </a:xfrm>
            <a:custGeom>
              <a:rect b="b" l="l" r="r" t="t"/>
              <a:pathLst>
                <a:path extrusionOk="0" h="35" w="284">
                  <a:moveTo>
                    <a:pt x="1" y="1"/>
                  </a:moveTo>
                  <a:lnTo>
                    <a:pt x="1" y="35"/>
                  </a:lnTo>
                  <a:lnTo>
                    <a:pt x="283" y="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5293650" y="2621950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37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5298100" y="2621950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35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5302475" y="2621950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5306925" y="2621950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5285750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1" y="35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5289275" y="2621950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34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5310475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5314850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5318375" y="262017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38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5322825" y="262017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5327225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1" y="35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5330750" y="2620175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0" y="1"/>
                  </a:moveTo>
                  <a:lnTo>
                    <a:pt x="37" y="35"/>
                  </a:lnTo>
                  <a:lnTo>
                    <a:pt x="178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5335200" y="2620175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0" y="1"/>
                  </a:moveTo>
                  <a:lnTo>
                    <a:pt x="34" y="35"/>
                  </a:lnTo>
                  <a:lnTo>
                    <a:pt x="176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5293650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5298100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5301625" y="262017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35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5306025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5284825" y="2620175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37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5289275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34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>
              <a:off x="5278675" y="2620175"/>
              <a:ext cx="6175" cy="875"/>
            </a:xfrm>
            <a:custGeom>
              <a:rect b="b" l="l" r="r" t="t"/>
              <a:pathLst>
                <a:path extrusionOk="0" h="35" w="247">
                  <a:moveTo>
                    <a:pt x="34" y="1"/>
                  </a:moveTo>
                  <a:lnTo>
                    <a:pt x="0" y="35"/>
                  </a:lnTo>
                  <a:lnTo>
                    <a:pt x="246" y="35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5304250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1" y="0"/>
                  </a:moveTo>
                  <a:lnTo>
                    <a:pt x="1" y="34"/>
                  </a:lnTo>
                  <a:lnTo>
                    <a:pt x="1" y="71"/>
                  </a:lnTo>
                  <a:lnTo>
                    <a:pt x="108" y="71"/>
                  </a:lnTo>
                  <a:cubicBezTo>
                    <a:pt x="108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5299875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0" y="0"/>
                  </a:moveTo>
                  <a:lnTo>
                    <a:pt x="0" y="34"/>
                  </a:lnTo>
                  <a:cubicBezTo>
                    <a:pt x="0" y="71"/>
                    <a:pt x="0" y="71"/>
                    <a:pt x="34" y="71"/>
                  </a:cubicBezTo>
                  <a:lnTo>
                    <a:pt x="105" y="71"/>
                  </a:lnTo>
                  <a:cubicBezTo>
                    <a:pt x="142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5295425" y="2618425"/>
              <a:ext cx="4475" cy="1775"/>
            </a:xfrm>
            <a:custGeom>
              <a:rect b="b" l="l" r="r" t="t"/>
              <a:pathLst>
                <a:path extrusionOk="0" h="71" w="179">
                  <a:moveTo>
                    <a:pt x="37" y="0"/>
                  </a:moveTo>
                  <a:lnTo>
                    <a:pt x="0" y="34"/>
                  </a:lnTo>
                  <a:cubicBezTo>
                    <a:pt x="0" y="71"/>
                    <a:pt x="37" y="71"/>
                    <a:pt x="37" y="71"/>
                  </a:cubicBezTo>
                  <a:lnTo>
                    <a:pt x="142" y="71"/>
                  </a:lnTo>
                  <a:lnTo>
                    <a:pt x="142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5291875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1" y="0"/>
                  </a:moveTo>
                  <a:lnTo>
                    <a:pt x="1" y="34"/>
                  </a:lnTo>
                  <a:lnTo>
                    <a:pt x="1" y="71"/>
                  </a:lnTo>
                  <a:lnTo>
                    <a:pt x="108" y="71"/>
                  </a:lnTo>
                  <a:cubicBezTo>
                    <a:pt x="108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5287500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35" y="0"/>
                  </a:moveTo>
                  <a:lnTo>
                    <a:pt x="1" y="34"/>
                  </a:lnTo>
                  <a:cubicBezTo>
                    <a:pt x="1" y="71"/>
                    <a:pt x="1" y="71"/>
                    <a:pt x="35" y="71"/>
                  </a:cubicBezTo>
                  <a:lnTo>
                    <a:pt x="105" y="71"/>
                  </a:lnTo>
                  <a:cubicBezTo>
                    <a:pt x="142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5283975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0" y="0"/>
                  </a:moveTo>
                  <a:lnTo>
                    <a:pt x="0" y="34"/>
                  </a:lnTo>
                  <a:lnTo>
                    <a:pt x="0" y="71"/>
                  </a:lnTo>
                  <a:lnTo>
                    <a:pt x="105" y="71"/>
                  </a:lnTo>
                  <a:lnTo>
                    <a:pt x="105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0"/>
            <p:cNvSpPr/>
            <p:nvPr/>
          </p:nvSpPr>
          <p:spPr>
            <a:xfrm>
              <a:off x="5279525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37" y="0"/>
                  </a:moveTo>
                  <a:lnTo>
                    <a:pt x="0" y="34"/>
                  </a:lnTo>
                  <a:lnTo>
                    <a:pt x="0" y="71"/>
                  </a:lnTo>
                  <a:lnTo>
                    <a:pt x="108" y="71"/>
                  </a:lnTo>
                  <a:cubicBezTo>
                    <a:pt x="108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>
              <a:off x="5320150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0" y="0"/>
                  </a:moveTo>
                  <a:lnTo>
                    <a:pt x="0" y="34"/>
                  </a:lnTo>
                  <a:cubicBezTo>
                    <a:pt x="0" y="71"/>
                    <a:pt x="37" y="71"/>
                    <a:pt x="37" y="71"/>
                  </a:cubicBezTo>
                  <a:lnTo>
                    <a:pt x="142" y="71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>
              <a:off x="5316625" y="2618425"/>
              <a:ext cx="2700" cy="1775"/>
            </a:xfrm>
            <a:custGeom>
              <a:rect b="b" l="l" r="r" t="t"/>
              <a:pathLst>
                <a:path extrusionOk="0" h="71" w="108">
                  <a:moveTo>
                    <a:pt x="0" y="0"/>
                  </a:moveTo>
                  <a:lnTo>
                    <a:pt x="0" y="34"/>
                  </a:lnTo>
                  <a:lnTo>
                    <a:pt x="0" y="71"/>
                  </a:lnTo>
                  <a:lnTo>
                    <a:pt x="108" y="71"/>
                  </a:lnTo>
                  <a:lnTo>
                    <a:pt x="108" y="3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>
              <a:off x="5312225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1" y="0"/>
                  </a:moveTo>
                  <a:lnTo>
                    <a:pt x="1" y="34"/>
                  </a:lnTo>
                  <a:cubicBezTo>
                    <a:pt x="1" y="71"/>
                    <a:pt x="1" y="71"/>
                    <a:pt x="35" y="71"/>
                  </a:cubicBezTo>
                  <a:lnTo>
                    <a:pt x="105" y="71"/>
                  </a:lnTo>
                  <a:cubicBezTo>
                    <a:pt x="142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>
              <a:off x="5307775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1" y="0"/>
                  </a:moveTo>
                  <a:lnTo>
                    <a:pt x="1" y="34"/>
                  </a:lnTo>
                  <a:cubicBezTo>
                    <a:pt x="1" y="71"/>
                    <a:pt x="38" y="71"/>
                    <a:pt x="38" y="71"/>
                  </a:cubicBezTo>
                  <a:lnTo>
                    <a:pt x="142" y="71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>
              <a:off x="5328125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1" y="0"/>
                  </a:moveTo>
                  <a:lnTo>
                    <a:pt x="35" y="34"/>
                  </a:lnTo>
                  <a:lnTo>
                    <a:pt x="35" y="71"/>
                  </a:lnTo>
                  <a:lnTo>
                    <a:pt x="142" y="71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>
              <a:off x="5324600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1" y="0"/>
                  </a:moveTo>
                  <a:lnTo>
                    <a:pt x="1" y="34"/>
                  </a:lnTo>
                  <a:cubicBezTo>
                    <a:pt x="1" y="71"/>
                    <a:pt x="1" y="71"/>
                    <a:pt x="34" y="71"/>
                  </a:cubicBezTo>
                  <a:lnTo>
                    <a:pt x="105" y="71"/>
                  </a:lnTo>
                  <a:cubicBezTo>
                    <a:pt x="142" y="71"/>
                    <a:pt x="142" y="71"/>
                    <a:pt x="142" y="34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5332525" y="2618425"/>
              <a:ext cx="6225" cy="1775"/>
            </a:xfrm>
            <a:custGeom>
              <a:rect b="b" l="l" r="r" t="t"/>
              <a:pathLst>
                <a:path extrusionOk="0" h="71" w="249">
                  <a:moveTo>
                    <a:pt x="0" y="0"/>
                  </a:moveTo>
                  <a:lnTo>
                    <a:pt x="0" y="34"/>
                  </a:lnTo>
                  <a:cubicBezTo>
                    <a:pt x="0" y="71"/>
                    <a:pt x="37" y="71"/>
                    <a:pt x="37" y="71"/>
                  </a:cubicBezTo>
                  <a:lnTo>
                    <a:pt x="212" y="71"/>
                  </a:lnTo>
                  <a:cubicBezTo>
                    <a:pt x="212" y="71"/>
                    <a:pt x="249" y="71"/>
                    <a:pt x="249" y="34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5333425" y="262547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5333425" y="2626325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35" y="38"/>
                  </a:lnTo>
                  <a:lnTo>
                    <a:pt x="142" y="38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5328975" y="2626325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8"/>
                  </a:lnTo>
                  <a:lnTo>
                    <a:pt x="142" y="38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5337825" y="2626325"/>
              <a:ext cx="4475" cy="950"/>
            </a:xfrm>
            <a:custGeom>
              <a:rect b="b" l="l" r="r" t="t"/>
              <a:pathLst>
                <a:path extrusionOk="0" h="38" w="179">
                  <a:moveTo>
                    <a:pt x="0" y="1"/>
                  </a:moveTo>
                  <a:cubicBezTo>
                    <a:pt x="0" y="38"/>
                    <a:pt x="37" y="38"/>
                    <a:pt x="37" y="38"/>
                  </a:cubicBezTo>
                  <a:lnTo>
                    <a:pt x="141" y="38"/>
                  </a:lnTo>
                  <a:cubicBezTo>
                    <a:pt x="178" y="38"/>
                    <a:pt x="178" y="38"/>
                    <a:pt x="17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5334275" y="2617500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528045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41" y="3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5284825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08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528835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529280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5297175" y="2617500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7"/>
                  </a:lnTo>
                  <a:lnTo>
                    <a:pt x="108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5300725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37" y="1"/>
                  </a:moveTo>
                  <a:lnTo>
                    <a:pt x="0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5305175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5309550" y="2617500"/>
              <a:ext cx="2700" cy="950"/>
            </a:xfrm>
            <a:custGeom>
              <a:rect b="b" l="l" r="r" t="t"/>
              <a:pathLst>
                <a:path extrusionOk="0" h="38" w="108">
                  <a:moveTo>
                    <a:pt x="1" y="1"/>
                  </a:moveTo>
                  <a:lnTo>
                    <a:pt x="1" y="37"/>
                  </a:lnTo>
                  <a:lnTo>
                    <a:pt x="108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5313075" y="2617500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5317525" y="2617500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5321925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41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532545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37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532990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5276000" y="2573350"/>
              <a:ext cx="18600" cy="22125"/>
            </a:xfrm>
            <a:custGeom>
              <a:rect b="b" l="l" r="r" t="t"/>
              <a:pathLst>
                <a:path extrusionOk="0" h="885" w="744">
                  <a:moveTo>
                    <a:pt x="495" y="0"/>
                  </a:moveTo>
                  <a:cubicBezTo>
                    <a:pt x="319" y="178"/>
                    <a:pt x="141" y="390"/>
                    <a:pt x="0" y="565"/>
                  </a:cubicBezTo>
                  <a:lnTo>
                    <a:pt x="0" y="885"/>
                  </a:lnTo>
                  <a:cubicBezTo>
                    <a:pt x="249" y="565"/>
                    <a:pt x="495" y="283"/>
                    <a:pt x="7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0"/>
            <p:cNvSpPr/>
            <p:nvPr/>
          </p:nvSpPr>
          <p:spPr>
            <a:xfrm>
              <a:off x="5276000" y="2573350"/>
              <a:ext cx="27425" cy="31800"/>
            </a:xfrm>
            <a:custGeom>
              <a:rect b="b" l="l" r="r" t="t"/>
              <a:pathLst>
                <a:path extrusionOk="0" h="1272" w="1097">
                  <a:moveTo>
                    <a:pt x="743" y="0"/>
                  </a:moveTo>
                  <a:cubicBezTo>
                    <a:pt x="495" y="283"/>
                    <a:pt x="249" y="565"/>
                    <a:pt x="0" y="885"/>
                  </a:cubicBezTo>
                  <a:lnTo>
                    <a:pt x="0" y="1272"/>
                  </a:lnTo>
                  <a:cubicBezTo>
                    <a:pt x="353" y="814"/>
                    <a:pt x="707" y="390"/>
                    <a:pt x="1097" y="0"/>
                  </a:cubicBezTo>
                  <a:close/>
                </a:path>
              </a:pathLst>
            </a:custGeom>
            <a:solidFill>
              <a:srgbClr val="3B3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0"/>
            <p:cNvSpPr/>
            <p:nvPr/>
          </p:nvSpPr>
          <p:spPr>
            <a:xfrm>
              <a:off x="5276000" y="2573350"/>
              <a:ext cx="66300" cy="38875"/>
            </a:xfrm>
            <a:custGeom>
              <a:rect b="b" l="l" r="r" t="t"/>
              <a:pathLst>
                <a:path extrusionOk="0" h="1555" w="2652">
                  <a:moveTo>
                    <a:pt x="1097" y="0"/>
                  </a:moveTo>
                  <a:cubicBezTo>
                    <a:pt x="707" y="390"/>
                    <a:pt x="353" y="814"/>
                    <a:pt x="0" y="1272"/>
                  </a:cubicBezTo>
                  <a:lnTo>
                    <a:pt x="0" y="1555"/>
                  </a:lnTo>
                  <a:lnTo>
                    <a:pt x="1945" y="1555"/>
                  </a:lnTo>
                  <a:cubicBezTo>
                    <a:pt x="2190" y="1201"/>
                    <a:pt x="2402" y="848"/>
                    <a:pt x="2651" y="495"/>
                  </a:cubicBezTo>
                  <a:lnTo>
                    <a:pt x="2651" y="108"/>
                  </a:lnTo>
                  <a:cubicBezTo>
                    <a:pt x="2651" y="37"/>
                    <a:pt x="2614" y="0"/>
                    <a:pt x="2544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0"/>
            <p:cNvSpPr/>
            <p:nvPr/>
          </p:nvSpPr>
          <p:spPr>
            <a:xfrm>
              <a:off x="5331675" y="2593700"/>
              <a:ext cx="10625" cy="18525"/>
            </a:xfrm>
            <a:custGeom>
              <a:rect b="b" l="l" r="r" t="t"/>
              <a:pathLst>
                <a:path extrusionOk="0" h="741" w="425">
                  <a:moveTo>
                    <a:pt x="424" y="0"/>
                  </a:moveTo>
                  <a:cubicBezTo>
                    <a:pt x="283" y="212"/>
                    <a:pt x="141" y="458"/>
                    <a:pt x="0" y="741"/>
                  </a:cubicBezTo>
                  <a:lnTo>
                    <a:pt x="175" y="741"/>
                  </a:lnTo>
                  <a:cubicBezTo>
                    <a:pt x="246" y="565"/>
                    <a:pt x="353" y="424"/>
                    <a:pt x="424" y="283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0"/>
            <p:cNvSpPr/>
            <p:nvPr/>
          </p:nvSpPr>
          <p:spPr>
            <a:xfrm>
              <a:off x="5336050" y="2600750"/>
              <a:ext cx="6250" cy="11475"/>
            </a:xfrm>
            <a:custGeom>
              <a:rect b="b" l="l" r="r" t="t"/>
              <a:pathLst>
                <a:path extrusionOk="0" h="459" w="250">
                  <a:moveTo>
                    <a:pt x="249" y="1"/>
                  </a:moveTo>
                  <a:cubicBezTo>
                    <a:pt x="178" y="142"/>
                    <a:pt x="71" y="283"/>
                    <a:pt x="0" y="459"/>
                  </a:cubicBezTo>
                  <a:lnTo>
                    <a:pt x="108" y="459"/>
                  </a:lnTo>
                  <a:cubicBezTo>
                    <a:pt x="142" y="354"/>
                    <a:pt x="212" y="247"/>
                    <a:pt x="249" y="142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3B3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0"/>
            <p:cNvSpPr/>
            <p:nvPr/>
          </p:nvSpPr>
          <p:spPr>
            <a:xfrm>
              <a:off x="5338725" y="2604300"/>
              <a:ext cx="3575" cy="7925"/>
            </a:xfrm>
            <a:custGeom>
              <a:rect b="b" l="l" r="r" t="t"/>
              <a:pathLst>
                <a:path extrusionOk="0" h="317" w="143">
                  <a:moveTo>
                    <a:pt x="142" y="0"/>
                  </a:moveTo>
                  <a:cubicBezTo>
                    <a:pt x="105" y="105"/>
                    <a:pt x="35" y="212"/>
                    <a:pt x="1" y="317"/>
                  </a:cubicBezTo>
                  <a:lnTo>
                    <a:pt x="142" y="317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0"/>
            <p:cNvSpPr/>
            <p:nvPr/>
          </p:nvSpPr>
          <p:spPr>
            <a:xfrm>
              <a:off x="5324600" y="2585700"/>
              <a:ext cx="17700" cy="26525"/>
            </a:xfrm>
            <a:custGeom>
              <a:rect b="b" l="l" r="r" t="t"/>
              <a:pathLst>
                <a:path extrusionOk="0" h="1061" w="708">
                  <a:moveTo>
                    <a:pt x="707" y="1"/>
                  </a:moveTo>
                  <a:cubicBezTo>
                    <a:pt x="458" y="354"/>
                    <a:pt x="246" y="707"/>
                    <a:pt x="1" y="1061"/>
                  </a:cubicBezTo>
                  <a:lnTo>
                    <a:pt x="283" y="1061"/>
                  </a:lnTo>
                  <a:cubicBezTo>
                    <a:pt x="424" y="778"/>
                    <a:pt x="566" y="532"/>
                    <a:pt x="707" y="320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rgbClr val="3B3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0"/>
            <p:cNvSpPr/>
            <p:nvPr/>
          </p:nvSpPr>
          <p:spPr>
            <a:xfrm>
              <a:off x="5276000" y="2573350"/>
              <a:ext cx="12375" cy="14150"/>
            </a:xfrm>
            <a:custGeom>
              <a:rect b="b" l="l" r="r" t="t"/>
              <a:pathLst>
                <a:path extrusionOk="0" h="566" w="495">
                  <a:moveTo>
                    <a:pt x="390" y="0"/>
                  </a:moveTo>
                  <a:cubicBezTo>
                    <a:pt x="249" y="141"/>
                    <a:pt x="141" y="283"/>
                    <a:pt x="0" y="424"/>
                  </a:cubicBezTo>
                  <a:lnTo>
                    <a:pt x="0" y="565"/>
                  </a:lnTo>
                  <a:cubicBezTo>
                    <a:pt x="141" y="390"/>
                    <a:pt x="319" y="178"/>
                    <a:pt x="495" y="0"/>
                  </a:cubicBezTo>
                  <a:close/>
                </a:path>
              </a:pathLst>
            </a:custGeom>
            <a:solidFill>
              <a:srgbClr val="3B3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0"/>
            <p:cNvSpPr/>
            <p:nvPr/>
          </p:nvSpPr>
          <p:spPr>
            <a:xfrm>
              <a:off x="5276000" y="2573350"/>
              <a:ext cx="9775" cy="10625"/>
            </a:xfrm>
            <a:custGeom>
              <a:rect b="b" l="l" r="r" t="t"/>
              <a:pathLst>
                <a:path extrusionOk="0" h="425" w="391">
                  <a:moveTo>
                    <a:pt x="107" y="0"/>
                  </a:moveTo>
                  <a:cubicBezTo>
                    <a:pt x="37" y="0"/>
                    <a:pt x="0" y="37"/>
                    <a:pt x="0" y="108"/>
                  </a:cubicBezTo>
                  <a:lnTo>
                    <a:pt x="0" y="424"/>
                  </a:lnTo>
                  <a:cubicBezTo>
                    <a:pt x="141" y="283"/>
                    <a:pt x="249" y="141"/>
                    <a:pt x="39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0"/>
            <p:cNvSpPr/>
            <p:nvPr/>
          </p:nvSpPr>
          <p:spPr>
            <a:xfrm>
              <a:off x="5278675" y="2575100"/>
              <a:ext cx="60925" cy="1800"/>
            </a:xfrm>
            <a:custGeom>
              <a:rect b="b" l="l" r="r" t="t"/>
              <a:pathLst>
                <a:path extrusionOk="0" h="72" w="2437">
                  <a:moveTo>
                    <a:pt x="71" y="1"/>
                  </a:moveTo>
                  <a:cubicBezTo>
                    <a:pt x="34" y="1"/>
                    <a:pt x="0" y="38"/>
                    <a:pt x="0" y="71"/>
                  </a:cubicBezTo>
                  <a:lnTo>
                    <a:pt x="2437" y="71"/>
                  </a:lnTo>
                  <a:cubicBezTo>
                    <a:pt x="2437" y="38"/>
                    <a:pt x="2403" y="1"/>
                    <a:pt x="2332" y="1"/>
                  </a:cubicBezTo>
                  <a:close/>
                </a:path>
              </a:pathLst>
            </a:custGeom>
            <a:solidFill>
              <a:srgbClr val="8EEA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0"/>
            <p:cNvSpPr/>
            <p:nvPr/>
          </p:nvSpPr>
          <p:spPr>
            <a:xfrm>
              <a:off x="5278675" y="2575100"/>
              <a:ext cx="60925" cy="1800"/>
            </a:xfrm>
            <a:custGeom>
              <a:rect b="b" l="l" r="r" t="t"/>
              <a:pathLst>
                <a:path extrusionOk="0" h="72" w="2437">
                  <a:moveTo>
                    <a:pt x="71" y="1"/>
                  </a:moveTo>
                  <a:cubicBezTo>
                    <a:pt x="34" y="1"/>
                    <a:pt x="0" y="38"/>
                    <a:pt x="0" y="71"/>
                  </a:cubicBezTo>
                  <a:lnTo>
                    <a:pt x="2437" y="71"/>
                  </a:lnTo>
                  <a:cubicBezTo>
                    <a:pt x="2437" y="38"/>
                    <a:pt x="2403" y="1"/>
                    <a:pt x="2332" y="1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0"/>
            <p:cNvSpPr/>
            <p:nvPr/>
          </p:nvSpPr>
          <p:spPr>
            <a:xfrm>
              <a:off x="5278675" y="2576875"/>
              <a:ext cx="60925" cy="35350"/>
            </a:xfrm>
            <a:custGeom>
              <a:rect b="b" l="l" r="r" t="t"/>
              <a:pathLst>
                <a:path extrusionOk="0" h="1414" w="2437">
                  <a:moveTo>
                    <a:pt x="0" y="0"/>
                  </a:moveTo>
                  <a:lnTo>
                    <a:pt x="0" y="37"/>
                  </a:lnTo>
                  <a:lnTo>
                    <a:pt x="0" y="1309"/>
                  </a:lnTo>
                  <a:lnTo>
                    <a:pt x="0" y="1414"/>
                  </a:lnTo>
                  <a:lnTo>
                    <a:pt x="2437" y="1414"/>
                  </a:lnTo>
                  <a:lnTo>
                    <a:pt x="2437" y="1309"/>
                  </a:lnTo>
                  <a:lnTo>
                    <a:pt x="2437" y="37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0"/>
            <p:cNvSpPr/>
            <p:nvPr/>
          </p:nvSpPr>
          <p:spPr>
            <a:xfrm>
              <a:off x="5276000" y="2612200"/>
              <a:ext cx="66300" cy="3550"/>
            </a:xfrm>
            <a:custGeom>
              <a:rect b="b" l="l" r="r" t="t"/>
              <a:pathLst>
                <a:path extrusionOk="0" h="142" w="2652">
                  <a:moveTo>
                    <a:pt x="0" y="1"/>
                  </a:moveTo>
                  <a:lnTo>
                    <a:pt x="0" y="71"/>
                  </a:lnTo>
                  <a:cubicBezTo>
                    <a:pt x="0" y="108"/>
                    <a:pt x="37" y="142"/>
                    <a:pt x="107" y="142"/>
                  </a:cubicBezTo>
                  <a:lnTo>
                    <a:pt x="2544" y="142"/>
                  </a:lnTo>
                  <a:cubicBezTo>
                    <a:pt x="2614" y="142"/>
                    <a:pt x="2651" y="108"/>
                    <a:pt x="2651" y="71"/>
                  </a:cubicBezTo>
                  <a:lnTo>
                    <a:pt x="265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5306925" y="2612200"/>
              <a:ext cx="4425" cy="2725"/>
            </a:xfrm>
            <a:custGeom>
              <a:rect b="b" l="l" r="r" t="t"/>
              <a:pathLst>
                <a:path extrusionOk="0" h="109" w="177">
                  <a:moveTo>
                    <a:pt x="72" y="1"/>
                  </a:moveTo>
                  <a:cubicBezTo>
                    <a:pt x="35" y="1"/>
                    <a:pt x="1" y="37"/>
                    <a:pt x="1" y="37"/>
                  </a:cubicBezTo>
                  <a:cubicBezTo>
                    <a:pt x="1" y="71"/>
                    <a:pt x="35" y="108"/>
                    <a:pt x="72" y="108"/>
                  </a:cubicBezTo>
                  <a:cubicBezTo>
                    <a:pt x="142" y="108"/>
                    <a:pt x="176" y="71"/>
                    <a:pt x="176" y="37"/>
                  </a:cubicBezTo>
                  <a:cubicBezTo>
                    <a:pt x="176" y="37"/>
                    <a:pt x="142" y="1"/>
                    <a:pt x="7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5276000" y="2573350"/>
              <a:ext cx="27425" cy="31800"/>
            </a:xfrm>
            <a:custGeom>
              <a:rect b="b" l="l" r="r" t="t"/>
              <a:pathLst>
                <a:path extrusionOk="0" h="1272" w="1097">
                  <a:moveTo>
                    <a:pt x="743" y="0"/>
                  </a:moveTo>
                  <a:cubicBezTo>
                    <a:pt x="707" y="0"/>
                    <a:pt x="707" y="37"/>
                    <a:pt x="673" y="71"/>
                  </a:cubicBezTo>
                  <a:lnTo>
                    <a:pt x="1026" y="71"/>
                  </a:lnTo>
                  <a:cubicBezTo>
                    <a:pt x="1060" y="37"/>
                    <a:pt x="1060" y="0"/>
                    <a:pt x="1097" y="0"/>
                  </a:cubicBezTo>
                  <a:close/>
                  <a:moveTo>
                    <a:pt x="107" y="743"/>
                  </a:moveTo>
                  <a:cubicBezTo>
                    <a:pt x="71" y="777"/>
                    <a:pt x="37" y="814"/>
                    <a:pt x="0" y="885"/>
                  </a:cubicBezTo>
                  <a:lnTo>
                    <a:pt x="0" y="1272"/>
                  </a:lnTo>
                  <a:cubicBezTo>
                    <a:pt x="37" y="1238"/>
                    <a:pt x="71" y="1167"/>
                    <a:pt x="107" y="1131"/>
                  </a:cubicBezTo>
                  <a:lnTo>
                    <a:pt x="107" y="743"/>
                  </a:lnTo>
                  <a:close/>
                </a:path>
              </a:pathLst>
            </a:custGeom>
            <a:solidFill>
              <a:srgbClr val="4F50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5291050" y="2575100"/>
              <a:ext cx="10600" cy="1800"/>
            </a:xfrm>
            <a:custGeom>
              <a:rect b="b" l="l" r="r" t="t"/>
              <a:pathLst>
                <a:path extrusionOk="0" h="72" w="424">
                  <a:moveTo>
                    <a:pt x="71" y="1"/>
                  </a:moveTo>
                  <a:lnTo>
                    <a:pt x="0" y="71"/>
                  </a:lnTo>
                  <a:lnTo>
                    <a:pt x="353" y="71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5278675" y="2576875"/>
              <a:ext cx="21225" cy="24750"/>
            </a:xfrm>
            <a:custGeom>
              <a:rect b="b" l="l" r="r" t="t"/>
              <a:pathLst>
                <a:path extrusionOk="0" h="990" w="849">
                  <a:moveTo>
                    <a:pt x="495" y="0"/>
                  </a:moveTo>
                  <a:cubicBezTo>
                    <a:pt x="317" y="212"/>
                    <a:pt x="142" y="391"/>
                    <a:pt x="0" y="602"/>
                  </a:cubicBezTo>
                  <a:lnTo>
                    <a:pt x="0" y="990"/>
                  </a:lnTo>
                  <a:cubicBezTo>
                    <a:pt x="246" y="636"/>
                    <a:pt x="566" y="320"/>
                    <a:pt x="848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5339575" y="2600750"/>
              <a:ext cx="2725" cy="8875"/>
            </a:xfrm>
            <a:custGeom>
              <a:rect b="b" l="l" r="r" t="t"/>
              <a:pathLst>
                <a:path extrusionOk="0" h="355" w="109">
                  <a:moveTo>
                    <a:pt x="108" y="1"/>
                  </a:moveTo>
                  <a:cubicBezTo>
                    <a:pt x="71" y="71"/>
                    <a:pt x="37" y="105"/>
                    <a:pt x="1" y="176"/>
                  </a:cubicBezTo>
                  <a:lnTo>
                    <a:pt x="1" y="354"/>
                  </a:lnTo>
                  <a:lnTo>
                    <a:pt x="108" y="14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4F50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5336050" y="2605150"/>
              <a:ext cx="3550" cy="7075"/>
            </a:xfrm>
            <a:custGeom>
              <a:rect b="b" l="l" r="r" t="t"/>
              <a:pathLst>
                <a:path extrusionOk="0" h="283" w="142">
                  <a:moveTo>
                    <a:pt x="142" y="0"/>
                  </a:moveTo>
                  <a:cubicBezTo>
                    <a:pt x="108" y="107"/>
                    <a:pt x="37" y="178"/>
                    <a:pt x="0" y="283"/>
                  </a:cubicBezTo>
                  <a:lnTo>
                    <a:pt x="108" y="283"/>
                  </a:lnTo>
                  <a:cubicBezTo>
                    <a:pt x="108" y="249"/>
                    <a:pt x="142" y="212"/>
                    <a:pt x="142" y="17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5339575" y="2585700"/>
              <a:ext cx="2725" cy="12400"/>
            </a:xfrm>
            <a:custGeom>
              <a:rect b="b" l="l" r="r" t="t"/>
              <a:pathLst>
                <a:path extrusionOk="0" h="496" w="109">
                  <a:moveTo>
                    <a:pt x="108" y="1"/>
                  </a:moveTo>
                  <a:cubicBezTo>
                    <a:pt x="71" y="71"/>
                    <a:pt x="37" y="108"/>
                    <a:pt x="1" y="179"/>
                  </a:cubicBezTo>
                  <a:lnTo>
                    <a:pt x="1" y="495"/>
                  </a:lnTo>
                  <a:cubicBezTo>
                    <a:pt x="37" y="425"/>
                    <a:pt x="71" y="354"/>
                    <a:pt x="108" y="32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rgbClr val="4F50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5324600" y="2590150"/>
              <a:ext cx="15000" cy="22075"/>
            </a:xfrm>
            <a:custGeom>
              <a:rect b="b" l="l" r="r" t="t"/>
              <a:pathLst>
                <a:path extrusionOk="0" h="883" w="600">
                  <a:moveTo>
                    <a:pt x="600" y="1"/>
                  </a:moveTo>
                  <a:cubicBezTo>
                    <a:pt x="424" y="213"/>
                    <a:pt x="283" y="459"/>
                    <a:pt x="105" y="707"/>
                  </a:cubicBezTo>
                  <a:cubicBezTo>
                    <a:pt x="212" y="741"/>
                    <a:pt x="246" y="741"/>
                    <a:pt x="246" y="741"/>
                  </a:cubicBezTo>
                  <a:cubicBezTo>
                    <a:pt x="246" y="778"/>
                    <a:pt x="176" y="778"/>
                    <a:pt x="71" y="778"/>
                  </a:cubicBezTo>
                  <a:cubicBezTo>
                    <a:pt x="34" y="812"/>
                    <a:pt x="34" y="849"/>
                    <a:pt x="1" y="883"/>
                  </a:cubicBezTo>
                  <a:lnTo>
                    <a:pt x="283" y="883"/>
                  </a:lnTo>
                  <a:cubicBezTo>
                    <a:pt x="388" y="671"/>
                    <a:pt x="495" y="495"/>
                    <a:pt x="600" y="317"/>
                  </a:cubicBezTo>
                  <a:lnTo>
                    <a:pt x="600" y="1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5276000" y="2573350"/>
              <a:ext cx="12375" cy="14150"/>
            </a:xfrm>
            <a:custGeom>
              <a:rect b="b" l="l" r="r" t="t"/>
              <a:pathLst>
                <a:path extrusionOk="0" h="566" w="495">
                  <a:moveTo>
                    <a:pt x="107" y="461"/>
                  </a:moveTo>
                  <a:lnTo>
                    <a:pt x="0" y="565"/>
                  </a:lnTo>
                  <a:lnTo>
                    <a:pt x="107" y="461"/>
                  </a:lnTo>
                  <a:lnTo>
                    <a:pt x="107" y="461"/>
                  </a:lnTo>
                  <a:close/>
                  <a:moveTo>
                    <a:pt x="495" y="0"/>
                  </a:moveTo>
                  <a:cubicBezTo>
                    <a:pt x="461" y="0"/>
                    <a:pt x="461" y="37"/>
                    <a:pt x="424" y="71"/>
                  </a:cubicBezTo>
                  <a:lnTo>
                    <a:pt x="424" y="71"/>
                  </a:lnTo>
                  <a:cubicBezTo>
                    <a:pt x="461" y="37"/>
                    <a:pt x="461" y="0"/>
                    <a:pt x="495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5276000" y="2573350"/>
              <a:ext cx="12375" cy="14150"/>
            </a:xfrm>
            <a:custGeom>
              <a:rect b="b" l="l" r="r" t="t"/>
              <a:pathLst>
                <a:path extrusionOk="0" h="566" w="495">
                  <a:moveTo>
                    <a:pt x="390" y="0"/>
                  </a:moveTo>
                  <a:lnTo>
                    <a:pt x="319" y="71"/>
                  </a:lnTo>
                  <a:lnTo>
                    <a:pt x="424" y="71"/>
                  </a:lnTo>
                  <a:cubicBezTo>
                    <a:pt x="461" y="37"/>
                    <a:pt x="461" y="0"/>
                    <a:pt x="495" y="0"/>
                  </a:cubicBezTo>
                  <a:close/>
                  <a:moveTo>
                    <a:pt x="107" y="320"/>
                  </a:moveTo>
                  <a:lnTo>
                    <a:pt x="0" y="424"/>
                  </a:lnTo>
                  <a:lnTo>
                    <a:pt x="0" y="565"/>
                  </a:lnTo>
                  <a:lnTo>
                    <a:pt x="107" y="461"/>
                  </a:lnTo>
                  <a:lnTo>
                    <a:pt x="107" y="320"/>
                  </a:lnTo>
                  <a:close/>
                </a:path>
              </a:pathLst>
            </a:custGeom>
            <a:solidFill>
              <a:srgbClr val="4F50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5282200" y="2575100"/>
              <a:ext cx="4400" cy="1800"/>
            </a:xfrm>
            <a:custGeom>
              <a:rect b="b" l="l" r="r" t="t"/>
              <a:pathLst>
                <a:path extrusionOk="0" h="72" w="176">
                  <a:moveTo>
                    <a:pt x="71" y="1"/>
                  </a:moveTo>
                  <a:lnTo>
                    <a:pt x="1" y="71"/>
                  </a:lnTo>
                  <a:lnTo>
                    <a:pt x="105" y="7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5278675" y="2576875"/>
              <a:ext cx="6175" cy="8000"/>
            </a:xfrm>
            <a:custGeom>
              <a:rect b="b" l="l" r="r" t="t"/>
              <a:pathLst>
                <a:path extrusionOk="0" h="320" w="247">
                  <a:moveTo>
                    <a:pt x="142" y="0"/>
                  </a:moveTo>
                  <a:cubicBezTo>
                    <a:pt x="105" y="71"/>
                    <a:pt x="34" y="108"/>
                    <a:pt x="0" y="179"/>
                  </a:cubicBezTo>
                  <a:lnTo>
                    <a:pt x="0" y="320"/>
                  </a:lnTo>
                  <a:cubicBezTo>
                    <a:pt x="71" y="212"/>
                    <a:pt x="176" y="108"/>
                    <a:pt x="246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5284825" y="2606900"/>
              <a:ext cx="42425" cy="3550"/>
            </a:xfrm>
            <a:custGeom>
              <a:rect b="b" l="l" r="r" t="t"/>
              <a:pathLst>
                <a:path extrusionOk="0" h="142" w="1697">
                  <a:moveTo>
                    <a:pt x="919" y="1"/>
                  </a:moveTo>
                  <a:cubicBezTo>
                    <a:pt x="424" y="1"/>
                    <a:pt x="0" y="37"/>
                    <a:pt x="0" y="71"/>
                  </a:cubicBezTo>
                  <a:cubicBezTo>
                    <a:pt x="0" y="108"/>
                    <a:pt x="424" y="142"/>
                    <a:pt x="919" y="142"/>
                  </a:cubicBezTo>
                  <a:cubicBezTo>
                    <a:pt x="1238" y="142"/>
                    <a:pt x="1484" y="142"/>
                    <a:pt x="1662" y="108"/>
                  </a:cubicBezTo>
                  <a:cubicBezTo>
                    <a:pt x="1662" y="108"/>
                    <a:pt x="1696" y="71"/>
                    <a:pt x="1696" y="37"/>
                  </a:cubicBezTo>
                  <a:cubicBezTo>
                    <a:pt x="1555" y="37"/>
                    <a:pt x="1238" y="1"/>
                    <a:pt x="919" y="1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5326375" y="2607825"/>
              <a:ext cx="4400" cy="1800"/>
            </a:xfrm>
            <a:custGeom>
              <a:rect b="b" l="l" r="r" t="t"/>
              <a:pathLst>
                <a:path extrusionOk="0" h="72" w="176">
                  <a:moveTo>
                    <a:pt x="34" y="0"/>
                  </a:moveTo>
                  <a:cubicBezTo>
                    <a:pt x="34" y="34"/>
                    <a:pt x="0" y="71"/>
                    <a:pt x="0" y="71"/>
                  </a:cubicBezTo>
                  <a:cubicBezTo>
                    <a:pt x="105" y="71"/>
                    <a:pt x="175" y="71"/>
                    <a:pt x="175" y="34"/>
                  </a:cubicBezTo>
                  <a:cubicBezTo>
                    <a:pt x="175" y="34"/>
                    <a:pt x="141" y="34"/>
                    <a:pt x="34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5296350" y="2598075"/>
              <a:ext cx="1775" cy="3700"/>
            </a:xfrm>
            <a:custGeom>
              <a:rect b="b" l="l" r="r" t="t"/>
              <a:pathLst>
                <a:path extrusionOk="0" h="148" w="71">
                  <a:moveTo>
                    <a:pt x="71" y="0"/>
                  </a:moveTo>
                  <a:lnTo>
                    <a:pt x="0" y="37"/>
                  </a:lnTo>
                  <a:lnTo>
                    <a:pt x="0" y="142"/>
                  </a:lnTo>
                  <a:cubicBezTo>
                    <a:pt x="4" y="146"/>
                    <a:pt x="8" y="148"/>
                    <a:pt x="12" y="148"/>
                  </a:cubicBezTo>
                  <a:cubicBezTo>
                    <a:pt x="42" y="148"/>
                    <a:pt x="71" y="33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5291050" y="2602525"/>
              <a:ext cx="2625" cy="3550"/>
            </a:xfrm>
            <a:custGeom>
              <a:rect b="b" l="l" r="r" t="t"/>
              <a:pathLst>
                <a:path extrusionOk="0" h="142" w="105">
                  <a:moveTo>
                    <a:pt x="0" y="0"/>
                  </a:moveTo>
                  <a:cubicBezTo>
                    <a:pt x="34" y="71"/>
                    <a:pt x="34" y="142"/>
                    <a:pt x="71" y="142"/>
                  </a:cubicBezTo>
                  <a:lnTo>
                    <a:pt x="105" y="1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5291050" y="2594150"/>
              <a:ext cx="7075" cy="8400"/>
            </a:xfrm>
            <a:custGeom>
              <a:rect b="b" l="l" r="r" t="t"/>
              <a:pathLst>
                <a:path extrusionOk="0" h="336" w="283">
                  <a:moveTo>
                    <a:pt x="81" y="1"/>
                  </a:moveTo>
                  <a:cubicBezTo>
                    <a:pt x="54" y="1"/>
                    <a:pt x="34" y="5"/>
                    <a:pt x="34" y="16"/>
                  </a:cubicBezTo>
                  <a:cubicBezTo>
                    <a:pt x="0" y="16"/>
                    <a:pt x="0" y="53"/>
                    <a:pt x="0" y="87"/>
                  </a:cubicBezTo>
                  <a:lnTo>
                    <a:pt x="0" y="335"/>
                  </a:lnTo>
                  <a:lnTo>
                    <a:pt x="105" y="335"/>
                  </a:lnTo>
                  <a:lnTo>
                    <a:pt x="105" y="265"/>
                  </a:lnTo>
                  <a:lnTo>
                    <a:pt x="105" y="194"/>
                  </a:lnTo>
                  <a:cubicBezTo>
                    <a:pt x="141" y="194"/>
                    <a:pt x="175" y="194"/>
                    <a:pt x="212" y="228"/>
                  </a:cubicBezTo>
                  <a:cubicBezTo>
                    <a:pt x="212" y="228"/>
                    <a:pt x="246" y="265"/>
                    <a:pt x="283" y="265"/>
                  </a:cubicBezTo>
                  <a:lnTo>
                    <a:pt x="283" y="53"/>
                  </a:lnTo>
                  <a:lnTo>
                    <a:pt x="246" y="16"/>
                  </a:lnTo>
                  <a:cubicBezTo>
                    <a:pt x="223" y="16"/>
                    <a:pt x="137" y="1"/>
                    <a:pt x="81" y="1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5287500" y="2607825"/>
              <a:ext cx="7950" cy="875"/>
            </a:xfrm>
            <a:custGeom>
              <a:rect b="b" l="l" r="r" t="t"/>
              <a:pathLst>
                <a:path extrusionOk="0" h="35" w="318">
                  <a:moveTo>
                    <a:pt x="35" y="0"/>
                  </a:moveTo>
                  <a:cubicBezTo>
                    <a:pt x="35" y="0"/>
                    <a:pt x="1" y="0"/>
                    <a:pt x="1" y="34"/>
                  </a:cubicBezTo>
                  <a:lnTo>
                    <a:pt x="283" y="34"/>
                  </a:lnTo>
                  <a:cubicBezTo>
                    <a:pt x="283" y="34"/>
                    <a:pt x="317" y="34"/>
                    <a:pt x="283" y="0"/>
                  </a:cubicBezTo>
                  <a:close/>
                </a:path>
              </a:pathLst>
            </a:custGeom>
            <a:solidFill>
              <a:srgbClr val="7A8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5287500" y="2605150"/>
              <a:ext cx="7100" cy="2700"/>
            </a:xfrm>
            <a:custGeom>
              <a:rect b="b" l="l" r="r" t="t"/>
              <a:pathLst>
                <a:path extrusionOk="0" h="108" w="284">
                  <a:moveTo>
                    <a:pt x="176" y="0"/>
                  </a:moveTo>
                  <a:cubicBezTo>
                    <a:pt x="142" y="0"/>
                    <a:pt x="142" y="0"/>
                    <a:pt x="142" y="37"/>
                  </a:cubicBezTo>
                  <a:cubicBezTo>
                    <a:pt x="105" y="37"/>
                    <a:pt x="105" y="71"/>
                    <a:pt x="71" y="71"/>
                  </a:cubicBezTo>
                  <a:lnTo>
                    <a:pt x="1" y="71"/>
                  </a:lnTo>
                  <a:cubicBezTo>
                    <a:pt x="1" y="107"/>
                    <a:pt x="35" y="107"/>
                    <a:pt x="35" y="107"/>
                  </a:cubicBezTo>
                  <a:lnTo>
                    <a:pt x="283" y="107"/>
                  </a:lnTo>
                  <a:lnTo>
                    <a:pt x="283" y="71"/>
                  </a:lnTo>
                  <a:lnTo>
                    <a:pt x="283" y="37"/>
                  </a:lnTo>
                  <a:lnTo>
                    <a:pt x="213" y="37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5306925" y="2600750"/>
              <a:ext cx="3575" cy="2150"/>
            </a:xfrm>
            <a:custGeom>
              <a:rect b="b" l="l" r="r" t="t"/>
              <a:pathLst>
                <a:path extrusionOk="0" h="86" w="143">
                  <a:moveTo>
                    <a:pt x="35" y="1"/>
                  </a:moveTo>
                  <a:lnTo>
                    <a:pt x="1" y="71"/>
                  </a:lnTo>
                  <a:cubicBezTo>
                    <a:pt x="11" y="81"/>
                    <a:pt x="24" y="85"/>
                    <a:pt x="38" y="85"/>
                  </a:cubicBezTo>
                  <a:cubicBezTo>
                    <a:pt x="73" y="85"/>
                    <a:pt x="116" y="61"/>
                    <a:pt x="142" y="35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5306925" y="2599000"/>
              <a:ext cx="13250" cy="7075"/>
            </a:xfrm>
            <a:custGeom>
              <a:rect b="b" l="l" r="r" t="t"/>
              <a:pathLst>
                <a:path extrusionOk="0" h="283" w="530">
                  <a:moveTo>
                    <a:pt x="176" y="0"/>
                  </a:moveTo>
                  <a:lnTo>
                    <a:pt x="1" y="105"/>
                  </a:lnTo>
                  <a:cubicBezTo>
                    <a:pt x="72" y="175"/>
                    <a:pt x="142" y="141"/>
                    <a:pt x="213" y="175"/>
                  </a:cubicBezTo>
                  <a:cubicBezTo>
                    <a:pt x="284" y="175"/>
                    <a:pt x="354" y="212"/>
                    <a:pt x="425" y="246"/>
                  </a:cubicBezTo>
                  <a:cubicBezTo>
                    <a:pt x="459" y="283"/>
                    <a:pt x="496" y="283"/>
                    <a:pt x="496" y="283"/>
                  </a:cubicBezTo>
                  <a:cubicBezTo>
                    <a:pt x="496" y="246"/>
                    <a:pt x="529" y="212"/>
                    <a:pt x="529" y="175"/>
                  </a:cubicBezTo>
                  <a:lnTo>
                    <a:pt x="496" y="175"/>
                  </a:lnTo>
                  <a:cubicBezTo>
                    <a:pt x="425" y="141"/>
                    <a:pt x="354" y="105"/>
                    <a:pt x="284" y="34"/>
                  </a:cubicBezTo>
                  <a:cubicBezTo>
                    <a:pt x="247" y="34"/>
                    <a:pt x="213" y="0"/>
                    <a:pt x="176" y="0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5319300" y="2603375"/>
              <a:ext cx="6175" cy="3550"/>
            </a:xfrm>
            <a:custGeom>
              <a:rect b="b" l="l" r="r" t="t"/>
              <a:pathLst>
                <a:path extrusionOk="0" h="142" w="247">
                  <a:moveTo>
                    <a:pt x="34" y="0"/>
                  </a:moveTo>
                  <a:cubicBezTo>
                    <a:pt x="34" y="37"/>
                    <a:pt x="1" y="71"/>
                    <a:pt x="1" y="108"/>
                  </a:cubicBezTo>
                  <a:cubicBezTo>
                    <a:pt x="71" y="108"/>
                    <a:pt x="142" y="108"/>
                    <a:pt x="213" y="142"/>
                  </a:cubicBezTo>
                  <a:cubicBezTo>
                    <a:pt x="213" y="108"/>
                    <a:pt x="246" y="108"/>
                    <a:pt x="246" y="108"/>
                  </a:cubicBezTo>
                  <a:cubicBezTo>
                    <a:pt x="246" y="108"/>
                    <a:pt x="142" y="37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5323675" y="2604300"/>
              <a:ext cx="4475" cy="3550"/>
            </a:xfrm>
            <a:custGeom>
              <a:rect b="b" l="l" r="r" t="t"/>
              <a:pathLst>
                <a:path extrusionOk="0" h="142" w="179">
                  <a:moveTo>
                    <a:pt x="108" y="0"/>
                  </a:moveTo>
                  <a:cubicBezTo>
                    <a:pt x="108" y="0"/>
                    <a:pt x="71" y="34"/>
                    <a:pt x="38" y="34"/>
                  </a:cubicBezTo>
                  <a:lnTo>
                    <a:pt x="1" y="34"/>
                  </a:lnTo>
                  <a:lnTo>
                    <a:pt x="1" y="71"/>
                  </a:lnTo>
                  <a:lnTo>
                    <a:pt x="1" y="105"/>
                  </a:lnTo>
                  <a:lnTo>
                    <a:pt x="1" y="141"/>
                  </a:lnTo>
                  <a:lnTo>
                    <a:pt x="71" y="141"/>
                  </a:lnTo>
                  <a:lnTo>
                    <a:pt x="108" y="105"/>
                  </a:lnTo>
                  <a:cubicBezTo>
                    <a:pt x="142" y="105"/>
                    <a:pt x="142" y="71"/>
                    <a:pt x="142" y="71"/>
                  </a:cubicBezTo>
                  <a:cubicBezTo>
                    <a:pt x="142" y="71"/>
                    <a:pt x="179" y="71"/>
                    <a:pt x="179" y="34"/>
                  </a:cubicBezTo>
                  <a:cubicBezTo>
                    <a:pt x="179" y="34"/>
                    <a:pt x="179" y="0"/>
                    <a:pt x="142" y="0"/>
                  </a:cubicBez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5324600" y="2606050"/>
              <a:ext cx="3550" cy="2650"/>
            </a:xfrm>
            <a:custGeom>
              <a:rect b="b" l="l" r="r" t="t"/>
              <a:pathLst>
                <a:path extrusionOk="0" h="106" w="142">
                  <a:moveTo>
                    <a:pt x="105" y="1"/>
                  </a:moveTo>
                  <a:cubicBezTo>
                    <a:pt x="71" y="1"/>
                    <a:pt x="71" y="1"/>
                    <a:pt x="71" y="35"/>
                  </a:cubicBezTo>
                  <a:cubicBezTo>
                    <a:pt x="34" y="35"/>
                    <a:pt x="71" y="35"/>
                    <a:pt x="34" y="71"/>
                  </a:cubicBezTo>
                  <a:lnTo>
                    <a:pt x="1" y="105"/>
                  </a:lnTo>
                  <a:lnTo>
                    <a:pt x="71" y="105"/>
                  </a:lnTo>
                  <a:lnTo>
                    <a:pt x="71" y="71"/>
                  </a:lnTo>
                  <a:cubicBezTo>
                    <a:pt x="105" y="71"/>
                    <a:pt x="105" y="71"/>
                    <a:pt x="105" y="35"/>
                  </a:cubicBezTo>
                  <a:cubicBezTo>
                    <a:pt x="142" y="35"/>
                    <a:pt x="142" y="1"/>
                    <a:pt x="142" y="1"/>
                  </a:cubicBezTo>
                  <a:close/>
                </a:path>
              </a:pathLst>
            </a:custGeom>
            <a:solidFill>
              <a:srgbClr val="A1A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5323675" y="2605150"/>
              <a:ext cx="4475" cy="3550"/>
            </a:xfrm>
            <a:custGeom>
              <a:rect b="b" l="l" r="r" t="t"/>
              <a:pathLst>
                <a:path extrusionOk="0" h="142" w="179">
                  <a:moveTo>
                    <a:pt x="142" y="0"/>
                  </a:moveTo>
                  <a:cubicBezTo>
                    <a:pt x="108" y="0"/>
                    <a:pt x="71" y="0"/>
                    <a:pt x="71" y="37"/>
                  </a:cubicBezTo>
                  <a:lnTo>
                    <a:pt x="71" y="71"/>
                  </a:lnTo>
                  <a:cubicBezTo>
                    <a:pt x="71" y="107"/>
                    <a:pt x="38" y="107"/>
                    <a:pt x="38" y="107"/>
                  </a:cubicBezTo>
                  <a:lnTo>
                    <a:pt x="1" y="107"/>
                  </a:lnTo>
                  <a:cubicBezTo>
                    <a:pt x="1" y="107"/>
                    <a:pt x="1" y="141"/>
                    <a:pt x="38" y="141"/>
                  </a:cubicBezTo>
                  <a:lnTo>
                    <a:pt x="71" y="107"/>
                  </a:lnTo>
                  <a:cubicBezTo>
                    <a:pt x="108" y="71"/>
                    <a:pt x="71" y="71"/>
                    <a:pt x="108" y="71"/>
                  </a:cubicBezTo>
                  <a:cubicBezTo>
                    <a:pt x="108" y="37"/>
                    <a:pt x="108" y="37"/>
                    <a:pt x="142" y="37"/>
                  </a:cubicBezTo>
                  <a:lnTo>
                    <a:pt x="179" y="37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7A8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5296350" y="2595450"/>
              <a:ext cx="15900" cy="7950"/>
            </a:xfrm>
            <a:custGeom>
              <a:rect b="b" l="l" r="r" t="t"/>
              <a:pathLst>
                <a:path extrusionOk="0" h="318" w="636">
                  <a:moveTo>
                    <a:pt x="34" y="1"/>
                  </a:moveTo>
                  <a:lnTo>
                    <a:pt x="34" y="142"/>
                  </a:lnTo>
                  <a:cubicBezTo>
                    <a:pt x="34" y="176"/>
                    <a:pt x="34" y="247"/>
                    <a:pt x="0" y="247"/>
                  </a:cubicBezTo>
                  <a:cubicBezTo>
                    <a:pt x="0" y="247"/>
                    <a:pt x="31" y="263"/>
                    <a:pt x="104" y="263"/>
                  </a:cubicBezTo>
                  <a:cubicBezTo>
                    <a:pt x="141" y="263"/>
                    <a:pt x="187" y="259"/>
                    <a:pt x="246" y="247"/>
                  </a:cubicBezTo>
                  <a:lnTo>
                    <a:pt x="283" y="247"/>
                  </a:lnTo>
                  <a:cubicBezTo>
                    <a:pt x="353" y="247"/>
                    <a:pt x="387" y="283"/>
                    <a:pt x="424" y="317"/>
                  </a:cubicBezTo>
                  <a:cubicBezTo>
                    <a:pt x="458" y="283"/>
                    <a:pt x="458" y="283"/>
                    <a:pt x="458" y="247"/>
                  </a:cubicBezTo>
                  <a:cubicBezTo>
                    <a:pt x="495" y="247"/>
                    <a:pt x="495" y="213"/>
                    <a:pt x="529" y="213"/>
                  </a:cubicBezTo>
                  <a:lnTo>
                    <a:pt x="565" y="176"/>
                  </a:lnTo>
                  <a:cubicBezTo>
                    <a:pt x="599" y="176"/>
                    <a:pt x="599" y="176"/>
                    <a:pt x="599" y="142"/>
                  </a:cubicBezTo>
                  <a:lnTo>
                    <a:pt x="636" y="142"/>
                  </a:lnTo>
                  <a:cubicBezTo>
                    <a:pt x="599" y="142"/>
                    <a:pt x="565" y="105"/>
                    <a:pt x="529" y="105"/>
                  </a:cubicBezTo>
                  <a:cubicBezTo>
                    <a:pt x="495" y="71"/>
                    <a:pt x="458" y="71"/>
                    <a:pt x="424" y="35"/>
                  </a:cubicBezTo>
                  <a:cubicBezTo>
                    <a:pt x="387" y="35"/>
                    <a:pt x="387" y="35"/>
                    <a:pt x="353" y="1"/>
                  </a:cubicBezTo>
                  <a:lnTo>
                    <a:pt x="175" y="1"/>
                  </a:lnTo>
                  <a:cubicBezTo>
                    <a:pt x="175" y="35"/>
                    <a:pt x="141" y="35"/>
                    <a:pt x="141" y="35"/>
                  </a:cubicBezTo>
                  <a:lnTo>
                    <a:pt x="71" y="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5316625" y="2600750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0" y="1"/>
                  </a:moveTo>
                  <a:lnTo>
                    <a:pt x="37" y="7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5308700" y="2591000"/>
              <a:ext cx="8850" cy="11550"/>
            </a:xfrm>
            <a:custGeom>
              <a:rect b="b" l="l" r="r" t="t"/>
              <a:pathLst>
                <a:path extrusionOk="0" h="462" w="354">
                  <a:moveTo>
                    <a:pt x="71" y="1"/>
                  </a:moveTo>
                  <a:lnTo>
                    <a:pt x="1" y="37"/>
                  </a:lnTo>
                  <a:lnTo>
                    <a:pt x="71" y="108"/>
                  </a:lnTo>
                  <a:cubicBezTo>
                    <a:pt x="105" y="179"/>
                    <a:pt x="105" y="213"/>
                    <a:pt x="142" y="249"/>
                  </a:cubicBezTo>
                  <a:cubicBezTo>
                    <a:pt x="142" y="283"/>
                    <a:pt x="176" y="283"/>
                    <a:pt x="176" y="320"/>
                  </a:cubicBezTo>
                  <a:cubicBezTo>
                    <a:pt x="142" y="354"/>
                    <a:pt x="176" y="391"/>
                    <a:pt x="176" y="425"/>
                  </a:cubicBezTo>
                  <a:cubicBezTo>
                    <a:pt x="176" y="425"/>
                    <a:pt x="192" y="441"/>
                    <a:pt x="203" y="441"/>
                  </a:cubicBezTo>
                  <a:cubicBezTo>
                    <a:pt x="208" y="441"/>
                    <a:pt x="213" y="437"/>
                    <a:pt x="213" y="425"/>
                  </a:cubicBezTo>
                  <a:cubicBezTo>
                    <a:pt x="213" y="401"/>
                    <a:pt x="194" y="375"/>
                    <a:pt x="196" y="375"/>
                  </a:cubicBezTo>
                  <a:lnTo>
                    <a:pt x="196" y="375"/>
                  </a:lnTo>
                  <a:cubicBezTo>
                    <a:pt x="197" y="375"/>
                    <a:pt x="202" y="380"/>
                    <a:pt x="213" y="391"/>
                  </a:cubicBezTo>
                  <a:lnTo>
                    <a:pt x="283" y="461"/>
                  </a:lnTo>
                  <a:lnTo>
                    <a:pt x="354" y="461"/>
                  </a:lnTo>
                  <a:lnTo>
                    <a:pt x="354" y="425"/>
                  </a:lnTo>
                  <a:cubicBezTo>
                    <a:pt x="317" y="425"/>
                    <a:pt x="317" y="391"/>
                    <a:pt x="317" y="391"/>
                  </a:cubicBezTo>
                  <a:cubicBezTo>
                    <a:pt x="283" y="354"/>
                    <a:pt x="213" y="320"/>
                    <a:pt x="213" y="320"/>
                  </a:cubicBezTo>
                  <a:lnTo>
                    <a:pt x="142" y="7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5314850" y="2599850"/>
              <a:ext cx="1800" cy="2700"/>
            </a:xfrm>
            <a:custGeom>
              <a:rect b="b" l="l" r="r" t="t"/>
              <a:pathLst>
                <a:path extrusionOk="0" h="108" w="72">
                  <a:moveTo>
                    <a:pt x="0" y="0"/>
                  </a:moveTo>
                  <a:cubicBezTo>
                    <a:pt x="0" y="37"/>
                    <a:pt x="1" y="37"/>
                    <a:pt x="37" y="37"/>
                  </a:cubicBezTo>
                  <a:cubicBezTo>
                    <a:pt x="37" y="37"/>
                    <a:pt x="1" y="37"/>
                    <a:pt x="0" y="0"/>
                  </a:cubicBezTo>
                  <a:close/>
                  <a:moveTo>
                    <a:pt x="37" y="71"/>
                  </a:moveTo>
                  <a:lnTo>
                    <a:pt x="37" y="107"/>
                  </a:lnTo>
                  <a:lnTo>
                    <a:pt x="71" y="107"/>
                  </a:lnTo>
                  <a:cubicBezTo>
                    <a:pt x="71" y="71"/>
                    <a:pt x="71" y="71"/>
                    <a:pt x="37" y="71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5315775" y="2600750"/>
              <a:ext cx="875" cy="875"/>
            </a:xfrm>
            <a:custGeom>
              <a:rect b="b" l="l" r="r" t="t"/>
              <a:pathLst>
                <a:path extrusionOk="0" h="35" w="35">
                  <a:moveTo>
                    <a:pt x="0" y="1"/>
                  </a:moveTo>
                  <a:cubicBezTo>
                    <a:pt x="34" y="1"/>
                    <a:pt x="34" y="35"/>
                    <a:pt x="34" y="35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5296350" y="2585700"/>
              <a:ext cx="15000" cy="13950"/>
            </a:xfrm>
            <a:custGeom>
              <a:rect b="b" l="l" r="r" t="t"/>
              <a:pathLst>
                <a:path extrusionOk="0" h="558" w="600">
                  <a:moveTo>
                    <a:pt x="212" y="1"/>
                  </a:moveTo>
                  <a:cubicBezTo>
                    <a:pt x="212" y="1"/>
                    <a:pt x="175" y="38"/>
                    <a:pt x="141" y="38"/>
                  </a:cubicBezTo>
                  <a:cubicBezTo>
                    <a:pt x="105" y="38"/>
                    <a:pt x="34" y="71"/>
                    <a:pt x="34" y="71"/>
                  </a:cubicBezTo>
                  <a:cubicBezTo>
                    <a:pt x="0" y="142"/>
                    <a:pt x="71" y="213"/>
                    <a:pt x="71" y="283"/>
                  </a:cubicBezTo>
                  <a:cubicBezTo>
                    <a:pt x="71" y="320"/>
                    <a:pt x="34" y="354"/>
                    <a:pt x="0" y="391"/>
                  </a:cubicBezTo>
                  <a:cubicBezTo>
                    <a:pt x="34" y="425"/>
                    <a:pt x="34" y="461"/>
                    <a:pt x="71" y="461"/>
                  </a:cubicBezTo>
                  <a:cubicBezTo>
                    <a:pt x="105" y="495"/>
                    <a:pt x="141" y="532"/>
                    <a:pt x="175" y="532"/>
                  </a:cubicBezTo>
                  <a:cubicBezTo>
                    <a:pt x="211" y="549"/>
                    <a:pt x="246" y="558"/>
                    <a:pt x="277" y="558"/>
                  </a:cubicBezTo>
                  <a:cubicBezTo>
                    <a:pt x="308" y="558"/>
                    <a:pt x="335" y="549"/>
                    <a:pt x="353" y="532"/>
                  </a:cubicBezTo>
                  <a:cubicBezTo>
                    <a:pt x="387" y="495"/>
                    <a:pt x="424" y="461"/>
                    <a:pt x="458" y="461"/>
                  </a:cubicBezTo>
                  <a:cubicBezTo>
                    <a:pt x="458" y="425"/>
                    <a:pt x="424" y="425"/>
                    <a:pt x="424" y="391"/>
                  </a:cubicBezTo>
                  <a:lnTo>
                    <a:pt x="424" y="320"/>
                  </a:lnTo>
                  <a:lnTo>
                    <a:pt x="424" y="283"/>
                  </a:lnTo>
                  <a:lnTo>
                    <a:pt x="424" y="213"/>
                  </a:lnTo>
                  <a:cubicBezTo>
                    <a:pt x="458" y="249"/>
                    <a:pt x="495" y="249"/>
                    <a:pt x="495" y="283"/>
                  </a:cubicBezTo>
                  <a:cubicBezTo>
                    <a:pt x="529" y="283"/>
                    <a:pt x="565" y="213"/>
                    <a:pt x="599" y="179"/>
                  </a:cubicBezTo>
                  <a:cubicBezTo>
                    <a:pt x="529" y="179"/>
                    <a:pt x="495" y="108"/>
                    <a:pt x="458" y="71"/>
                  </a:cubicBezTo>
                  <a:cubicBezTo>
                    <a:pt x="387" y="38"/>
                    <a:pt x="283" y="1"/>
                    <a:pt x="212" y="1"/>
                  </a:cubicBezTo>
                  <a:close/>
                </a:path>
              </a:pathLst>
            </a:custGeom>
            <a:solidFill>
              <a:srgbClr val="FA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5303400" y="259630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71" y="1"/>
                  </a:moveTo>
                  <a:cubicBezTo>
                    <a:pt x="71" y="1"/>
                    <a:pt x="71" y="37"/>
                    <a:pt x="35" y="37"/>
                  </a:cubicBezTo>
                  <a:lnTo>
                    <a:pt x="71" y="37"/>
                  </a:lnTo>
                  <a:lnTo>
                    <a:pt x="71" y="1"/>
                  </a:lnTo>
                  <a:close/>
                  <a:moveTo>
                    <a:pt x="35" y="37"/>
                  </a:moveTo>
                  <a:lnTo>
                    <a:pt x="35" y="37"/>
                  </a:lnTo>
                  <a:cubicBezTo>
                    <a:pt x="35" y="38"/>
                    <a:pt x="34" y="71"/>
                    <a:pt x="1" y="71"/>
                  </a:cubicBezTo>
                  <a:cubicBezTo>
                    <a:pt x="35" y="71"/>
                    <a:pt x="35" y="71"/>
                    <a:pt x="35" y="37"/>
                  </a:cubicBez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5305175" y="2594550"/>
              <a:ext cx="875" cy="925"/>
            </a:xfrm>
            <a:custGeom>
              <a:rect b="b" l="l" r="r" t="t"/>
              <a:pathLst>
                <a:path extrusionOk="0" h="37" w="35">
                  <a:moveTo>
                    <a:pt x="0" y="0"/>
                  </a:moveTo>
                  <a:lnTo>
                    <a:pt x="0" y="37"/>
                  </a:lnTo>
                  <a:cubicBezTo>
                    <a:pt x="0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5300725" y="2591925"/>
              <a:ext cx="3550" cy="3550"/>
            </a:xfrm>
            <a:custGeom>
              <a:rect b="b" l="l" r="r" t="t"/>
              <a:pathLst>
                <a:path extrusionOk="0" h="142" w="142">
                  <a:moveTo>
                    <a:pt x="142" y="0"/>
                  </a:moveTo>
                  <a:cubicBezTo>
                    <a:pt x="108" y="0"/>
                    <a:pt x="108" y="0"/>
                    <a:pt x="108" y="34"/>
                  </a:cubicBezTo>
                  <a:lnTo>
                    <a:pt x="142" y="0"/>
                  </a:lnTo>
                  <a:close/>
                  <a:moveTo>
                    <a:pt x="108" y="34"/>
                  </a:moveTo>
                  <a:cubicBezTo>
                    <a:pt x="95" y="34"/>
                    <a:pt x="87" y="39"/>
                    <a:pt x="80" y="45"/>
                  </a:cubicBezTo>
                  <a:lnTo>
                    <a:pt x="80" y="45"/>
                  </a:lnTo>
                  <a:cubicBezTo>
                    <a:pt x="91" y="34"/>
                    <a:pt x="108" y="34"/>
                    <a:pt x="108" y="34"/>
                  </a:cubicBezTo>
                  <a:close/>
                  <a:moveTo>
                    <a:pt x="80" y="45"/>
                  </a:moveTo>
                  <a:cubicBezTo>
                    <a:pt x="80" y="45"/>
                    <a:pt x="80" y="46"/>
                    <a:pt x="80" y="46"/>
                  </a:cubicBezTo>
                  <a:lnTo>
                    <a:pt x="80" y="46"/>
                  </a:lnTo>
                  <a:cubicBezTo>
                    <a:pt x="80" y="46"/>
                    <a:pt x="80" y="45"/>
                    <a:pt x="80" y="45"/>
                  </a:cubicBezTo>
                  <a:close/>
                  <a:moveTo>
                    <a:pt x="80" y="46"/>
                  </a:moveTo>
                  <a:lnTo>
                    <a:pt x="80" y="46"/>
                  </a:lnTo>
                  <a:cubicBezTo>
                    <a:pt x="74" y="52"/>
                    <a:pt x="69" y="61"/>
                    <a:pt x="63" y="71"/>
                  </a:cubicBezTo>
                  <a:lnTo>
                    <a:pt x="71" y="71"/>
                  </a:lnTo>
                  <a:cubicBezTo>
                    <a:pt x="71" y="59"/>
                    <a:pt x="75" y="51"/>
                    <a:pt x="80" y="46"/>
                  </a:cubicBezTo>
                  <a:close/>
                  <a:moveTo>
                    <a:pt x="37" y="71"/>
                  </a:moveTo>
                  <a:cubicBezTo>
                    <a:pt x="37" y="105"/>
                    <a:pt x="37" y="105"/>
                    <a:pt x="0" y="105"/>
                  </a:cubicBezTo>
                  <a:lnTo>
                    <a:pt x="37" y="105"/>
                  </a:lnTo>
                  <a:cubicBezTo>
                    <a:pt x="48" y="94"/>
                    <a:pt x="56" y="82"/>
                    <a:pt x="63" y="71"/>
                  </a:cubicBezTo>
                  <a:close/>
                  <a:moveTo>
                    <a:pt x="0" y="105"/>
                  </a:moveTo>
                  <a:lnTo>
                    <a:pt x="0" y="142"/>
                  </a:lnTo>
                  <a:lnTo>
                    <a:pt x="37" y="105"/>
                  </a:lnTo>
                  <a:lnTo>
                    <a:pt x="37" y="105"/>
                  </a:lnTo>
                  <a:cubicBezTo>
                    <a:pt x="37" y="105"/>
                    <a:pt x="21" y="121"/>
                    <a:pt x="10" y="121"/>
                  </a:cubicBezTo>
                  <a:cubicBezTo>
                    <a:pt x="4" y="121"/>
                    <a:pt x="0" y="117"/>
                    <a:pt x="0" y="105"/>
                  </a:cubicBez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5299875" y="2591000"/>
              <a:ext cx="4400" cy="2725"/>
            </a:xfrm>
            <a:custGeom>
              <a:rect b="b" l="l" r="r" t="t"/>
              <a:pathLst>
                <a:path extrusionOk="0" h="109" w="176">
                  <a:moveTo>
                    <a:pt x="142" y="1"/>
                  </a:moveTo>
                  <a:lnTo>
                    <a:pt x="142" y="11"/>
                  </a:lnTo>
                  <a:lnTo>
                    <a:pt x="142" y="11"/>
                  </a:lnTo>
                  <a:cubicBezTo>
                    <a:pt x="161" y="1"/>
                    <a:pt x="176" y="1"/>
                    <a:pt x="176" y="1"/>
                  </a:cubicBezTo>
                  <a:close/>
                  <a:moveTo>
                    <a:pt x="142" y="11"/>
                  </a:moveTo>
                  <a:lnTo>
                    <a:pt x="142" y="11"/>
                  </a:lnTo>
                  <a:cubicBezTo>
                    <a:pt x="131" y="16"/>
                    <a:pt x="118" y="24"/>
                    <a:pt x="105" y="37"/>
                  </a:cubicBezTo>
                  <a:lnTo>
                    <a:pt x="71" y="37"/>
                  </a:lnTo>
                  <a:lnTo>
                    <a:pt x="29" y="80"/>
                  </a:lnTo>
                  <a:lnTo>
                    <a:pt x="29" y="80"/>
                  </a:lnTo>
                  <a:cubicBezTo>
                    <a:pt x="40" y="71"/>
                    <a:pt x="49" y="71"/>
                    <a:pt x="71" y="71"/>
                  </a:cubicBezTo>
                  <a:cubicBezTo>
                    <a:pt x="71" y="37"/>
                    <a:pt x="105" y="37"/>
                    <a:pt x="142" y="37"/>
                  </a:cubicBezTo>
                  <a:lnTo>
                    <a:pt x="142" y="11"/>
                  </a:lnTo>
                  <a:close/>
                  <a:moveTo>
                    <a:pt x="29" y="80"/>
                  </a:moveTo>
                  <a:cubicBezTo>
                    <a:pt x="22" y="85"/>
                    <a:pt x="14" y="94"/>
                    <a:pt x="0" y="108"/>
                  </a:cubicBezTo>
                  <a:lnTo>
                    <a:pt x="29" y="80"/>
                  </a:ln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5306925" y="2589250"/>
              <a:ext cx="875" cy="925"/>
            </a:xfrm>
            <a:custGeom>
              <a:rect b="b" l="l" r="r" t="t"/>
              <a:pathLst>
                <a:path extrusionOk="0" h="37" w="35">
                  <a:moveTo>
                    <a:pt x="35" y="0"/>
                  </a:moveTo>
                  <a:lnTo>
                    <a:pt x="35" y="0"/>
                  </a:lnTo>
                  <a:cubicBezTo>
                    <a:pt x="35" y="37"/>
                    <a:pt x="1" y="37"/>
                    <a:pt x="1" y="37"/>
                  </a:cubicBezTo>
                  <a:cubicBezTo>
                    <a:pt x="35" y="37"/>
                    <a:pt x="35" y="37"/>
                    <a:pt x="35" y="0"/>
                  </a:cubicBez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5307775" y="2590150"/>
              <a:ext cx="950" cy="875"/>
            </a:xfrm>
            <a:custGeom>
              <a:rect b="b" l="l" r="r" t="t"/>
              <a:pathLst>
                <a:path extrusionOk="0" h="35" w="38">
                  <a:moveTo>
                    <a:pt x="38" y="1"/>
                  </a:moveTo>
                  <a:lnTo>
                    <a:pt x="1" y="35"/>
                  </a:lnTo>
                  <a:lnTo>
                    <a:pt x="38" y="3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5308700" y="2590150"/>
              <a:ext cx="1800" cy="875"/>
            </a:xfrm>
            <a:custGeom>
              <a:rect b="b" l="l" r="r" t="t"/>
              <a:pathLst>
                <a:path extrusionOk="0" h="35" w="72">
                  <a:moveTo>
                    <a:pt x="35" y="1"/>
                  </a:moveTo>
                  <a:cubicBezTo>
                    <a:pt x="34" y="1"/>
                    <a:pt x="1" y="1"/>
                    <a:pt x="1" y="35"/>
                  </a:cubicBezTo>
                  <a:lnTo>
                    <a:pt x="35" y="1"/>
                  </a:lnTo>
                  <a:close/>
                  <a:moveTo>
                    <a:pt x="35" y="1"/>
                  </a:moveTo>
                  <a:lnTo>
                    <a:pt x="35" y="35"/>
                  </a:lnTo>
                  <a:lnTo>
                    <a:pt x="71" y="35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5290125" y="2590150"/>
              <a:ext cx="8000" cy="7100"/>
            </a:xfrm>
            <a:custGeom>
              <a:rect b="b" l="l" r="r" t="t"/>
              <a:pathLst>
                <a:path extrusionOk="0" h="284" w="320">
                  <a:moveTo>
                    <a:pt x="142" y="1"/>
                  </a:moveTo>
                  <a:cubicBezTo>
                    <a:pt x="108" y="35"/>
                    <a:pt x="0" y="105"/>
                    <a:pt x="71" y="142"/>
                  </a:cubicBezTo>
                  <a:cubicBezTo>
                    <a:pt x="71" y="142"/>
                    <a:pt x="108" y="176"/>
                    <a:pt x="142" y="176"/>
                  </a:cubicBezTo>
                  <a:cubicBezTo>
                    <a:pt x="178" y="213"/>
                    <a:pt x="283" y="283"/>
                    <a:pt x="283" y="283"/>
                  </a:cubicBezTo>
                  <a:cubicBezTo>
                    <a:pt x="320" y="283"/>
                    <a:pt x="320" y="247"/>
                    <a:pt x="283" y="247"/>
                  </a:cubicBezTo>
                  <a:cubicBezTo>
                    <a:pt x="249" y="176"/>
                    <a:pt x="178" y="142"/>
                    <a:pt x="142" y="105"/>
                  </a:cubicBezTo>
                  <a:cubicBezTo>
                    <a:pt x="178" y="71"/>
                    <a:pt x="212" y="71"/>
                    <a:pt x="212" y="35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0"/>
            <p:cNvSpPr/>
            <p:nvPr/>
          </p:nvSpPr>
          <p:spPr>
            <a:xfrm>
              <a:off x="5297175" y="2595450"/>
              <a:ext cx="5325" cy="4425"/>
            </a:xfrm>
            <a:custGeom>
              <a:rect b="b" l="l" r="r" t="t"/>
              <a:pathLst>
                <a:path extrusionOk="0" h="177" w="213">
                  <a:moveTo>
                    <a:pt x="72" y="105"/>
                  </a:moveTo>
                  <a:cubicBezTo>
                    <a:pt x="72" y="106"/>
                    <a:pt x="72" y="107"/>
                    <a:pt x="72" y="108"/>
                  </a:cubicBezTo>
                  <a:lnTo>
                    <a:pt x="72" y="108"/>
                  </a:lnTo>
                  <a:cubicBezTo>
                    <a:pt x="72" y="106"/>
                    <a:pt x="72" y="106"/>
                    <a:pt x="72" y="105"/>
                  </a:cubicBezTo>
                  <a:close/>
                  <a:moveTo>
                    <a:pt x="72" y="108"/>
                  </a:moveTo>
                  <a:cubicBezTo>
                    <a:pt x="72" y="119"/>
                    <a:pt x="75" y="176"/>
                    <a:pt x="108" y="176"/>
                  </a:cubicBezTo>
                  <a:cubicBezTo>
                    <a:pt x="108" y="176"/>
                    <a:pt x="73" y="143"/>
                    <a:pt x="72" y="108"/>
                  </a:cubicBezTo>
                  <a:close/>
                  <a:moveTo>
                    <a:pt x="1" y="1"/>
                  </a:moveTo>
                  <a:lnTo>
                    <a:pt x="1" y="35"/>
                  </a:lnTo>
                  <a:cubicBezTo>
                    <a:pt x="1" y="35"/>
                    <a:pt x="1" y="71"/>
                    <a:pt x="38" y="71"/>
                  </a:cubicBezTo>
                  <a:cubicBezTo>
                    <a:pt x="38" y="71"/>
                    <a:pt x="38" y="105"/>
                    <a:pt x="72" y="105"/>
                  </a:cubicBezTo>
                  <a:cubicBezTo>
                    <a:pt x="108" y="105"/>
                    <a:pt x="108" y="142"/>
                    <a:pt x="108" y="142"/>
                  </a:cubicBezTo>
                  <a:lnTo>
                    <a:pt x="142" y="176"/>
                  </a:lnTo>
                  <a:lnTo>
                    <a:pt x="142" y="142"/>
                  </a:lnTo>
                  <a:cubicBezTo>
                    <a:pt x="142" y="105"/>
                    <a:pt x="108" y="105"/>
                    <a:pt x="108" y="71"/>
                  </a:cubicBezTo>
                  <a:lnTo>
                    <a:pt x="108" y="71"/>
                  </a:lnTo>
                  <a:lnTo>
                    <a:pt x="179" y="142"/>
                  </a:lnTo>
                  <a:cubicBezTo>
                    <a:pt x="213" y="142"/>
                    <a:pt x="179" y="142"/>
                    <a:pt x="179" y="105"/>
                  </a:cubicBezTo>
                  <a:lnTo>
                    <a:pt x="213" y="105"/>
                  </a:lnTo>
                  <a:cubicBezTo>
                    <a:pt x="213" y="105"/>
                    <a:pt x="213" y="71"/>
                    <a:pt x="179" y="71"/>
                  </a:cubicBezTo>
                  <a:cubicBezTo>
                    <a:pt x="179" y="71"/>
                    <a:pt x="179" y="35"/>
                    <a:pt x="142" y="35"/>
                  </a:cubicBezTo>
                  <a:lnTo>
                    <a:pt x="72" y="35"/>
                  </a:lnTo>
                  <a:cubicBezTo>
                    <a:pt x="72" y="1"/>
                    <a:pt x="38" y="1"/>
                    <a:pt x="1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0"/>
            <p:cNvSpPr/>
            <p:nvPr/>
          </p:nvSpPr>
          <p:spPr>
            <a:xfrm>
              <a:off x="5292800" y="2587275"/>
              <a:ext cx="7100" cy="5525"/>
            </a:xfrm>
            <a:custGeom>
              <a:rect b="b" l="l" r="r" t="t"/>
              <a:pathLst>
                <a:path extrusionOk="0" h="221" w="284">
                  <a:moveTo>
                    <a:pt x="206" y="0"/>
                  </a:moveTo>
                  <a:cubicBezTo>
                    <a:pt x="184" y="0"/>
                    <a:pt x="159" y="8"/>
                    <a:pt x="142" y="8"/>
                  </a:cubicBezTo>
                  <a:cubicBezTo>
                    <a:pt x="142" y="45"/>
                    <a:pt x="105" y="45"/>
                    <a:pt x="71" y="45"/>
                  </a:cubicBezTo>
                  <a:cubicBezTo>
                    <a:pt x="71" y="79"/>
                    <a:pt x="35" y="79"/>
                    <a:pt x="35" y="116"/>
                  </a:cubicBezTo>
                  <a:lnTo>
                    <a:pt x="1" y="116"/>
                  </a:lnTo>
                  <a:cubicBezTo>
                    <a:pt x="1" y="150"/>
                    <a:pt x="35" y="150"/>
                    <a:pt x="35" y="186"/>
                  </a:cubicBezTo>
                  <a:lnTo>
                    <a:pt x="71" y="186"/>
                  </a:lnTo>
                  <a:cubicBezTo>
                    <a:pt x="71" y="220"/>
                    <a:pt x="105" y="220"/>
                    <a:pt x="105" y="220"/>
                  </a:cubicBezTo>
                  <a:cubicBezTo>
                    <a:pt x="105" y="186"/>
                    <a:pt x="142" y="186"/>
                    <a:pt x="142" y="186"/>
                  </a:cubicBezTo>
                  <a:cubicBezTo>
                    <a:pt x="142" y="186"/>
                    <a:pt x="176" y="186"/>
                    <a:pt x="176" y="150"/>
                  </a:cubicBezTo>
                  <a:lnTo>
                    <a:pt x="213" y="150"/>
                  </a:lnTo>
                  <a:cubicBezTo>
                    <a:pt x="247" y="116"/>
                    <a:pt x="283" y="79"/>
                    <a:pt x="247" y="45"/>
                  </a:cubicBezTo>
                  <a:cubicBezTo>
                    <a:pt x="247" y="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6E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0"/>
            <p:cNvSpPr/>
            <p:nvPr/>
          </p:nvSpPr>
          <p:spPr>
            <a:xfrm>
              <a:off x="5294575" y="2590150"/>
              <a:ext cx="1775" cy="1800"/>
            </a:xfrm>
            <a:custGeom>
              <a:rect b="b" l="l" r="r" t="t"/>
              <a:pathLst>
                <a:path extrusionOk="0" h="72" w="71">
                  <a:moveTo>
                    <a:pt x="0" y="1"/>
                  </a:moveTo>
                  <a:cubicBezTo>
                    <a:pt x="0" y="35"/>
                    <a:pt x="0" y="35"/>
                    <a:pt x="34" y="35"/>
                  </a:cubicBezTo>
                  <a:lnTo>
                    <a:pt x="0" y="1"/>
                  </a:lnTo>
                  <a:close/>
                  <a:moveTo>
                    <a:pt x="34" y="1"/>
                  </a:moveTo>
                  <a:cubicBezTo>
                    <a:pt x="34" y="35"/>
                    <a:pt x="34" y="35"/>
                    <a:pt x="71" y="35"/>
                  </a:cubicBezTo>
                  <a:cubicBezTo>
                    <a:pt x="71" y="35"/>
                    <a:pt x="34" y="35"/>
                    <a:pt x="34" y="1"/>
                  </a:cubicBezTo>
                  <a:close/>
                  <a:moveTo>
                    <a:pt x="0" y="35"/>
                  </a:moveTo>
                  <a:lnTo>
                    <a:pt x="0" y="71"/>
                  </a:lnTo>
                  <a:lnTo>
                    <a:pt x="34" y="7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A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5296350" y="2590150"/>
              <a:ext cx="850" cy="875"/>
            </a:xfrm>
            <a:custGeom>
              <a:rect b="b" l="l" r="r" t="t"/>
              <a:pathLst>
                <a:path extrusionOk="0" h="35" w="34">
                  <a:moveTo>
                    <a:pt x="0" y="1"/>
                  </a:moveTo>
                  <a:lnTo>
                    <a:pt x="0" y="35"/>
                  </a:lnTo>
                  <a:lnTo>
                    <a:pt x="34" y="35"/>
                  </a:lnTo>
                  <a:cubicBezTo>
                    <a:pt x="0" y="35"/>
                    <a:pt x="0" y="35"/>
                    <a:pt x="0" y="1"/>
                  </a:cubicBezTo>
                  <a:close/>
                </a:path>
              </a:pathLst>
            </a:custGeom>
            <a:solidFill>
              <a:srgbClr val="FA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0"/>
            <p:cNvSpPr/>
            <p:nvPr/>
          </p:nvSpPr>
          <p:spPr>
            <a:xfrm>
              <a:off x="5299875" y="2586625"/>
              <a:ext cx="5325" cy="3325"/>
            </a:xfrm>
            <a:custGeom>
              <a:rect b="b" l="l" r="r" t="t"/>
              <a:pathLst>
                <a:path extrusionOk="0" h="133" w="213">
                  <a:moveTo>
                    <a:pt x="34" y="1"/>
                  </a:moveTo>
                  <a:cubicBezTo>
                    <a:pt x="34" y="1"/>
                    <a:pt x="34" y="34"/>
                    <a:pt x="0" y="34"/>
                  </a:cubicBezTo>
                  <a:cubicBezTo>
                    <a:pt x="0" y="71"/>
                    <a:pt x="0" y="71"/>
                    <a:pt x="34" y="105"/>
                  </a:cubicBezTo>
                  <a:cubicBezTo>
                    <a:pt x="53" y="123"/>
                    <a:pt x="79" y="133"/>
                    <a:pt x="106" y="133"/>
                  </a:cubicBezTo>
                  <a:cubicBezTo>
                    <a:pt x="132" y="133"/>
                    <a:pt x="159" y="123"/>
                    <a:pt x="176" y="105"/>
                  </a:cubicBezTo>
                  <a:cubicBezTo>
                    <a:pt x="212" y="71"/>
                    <a:pt x="176" y="1"/>
                    <a:pt x="105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5299875" y="2581325"/>
              <a:ext cx="6175" cy="7100"/>
            </a:xfrm>
            <a:custGeom>
              <a:rect b="b" l="l" r="r" t="t"/>
              <a:pathLst>
                <a:path extrusionOk="0" h="284" w="247">
                  <a:moveTo>
                    <a:pt x="142" y="1"/>
                  </a:moveTo>
                  <a:cubicBezTo>
                    <a:pt x="71" y="1"/>
                    <a:pt x="34" y="34"/>
                    <a:pt x="0" y="105"/>
                  </a:cubicBezTo>
                  <a:cubicBezTo>
                    <a:pt x="0" y="142"/>
                    <a:pt x="34" y="176"/>
                    <a:pt x="34" y="213"/>
                  </a:cubicBezTo>
                  <a:lnTo>
                    <a:pt x="34" y="283"/>
                  </a:lnTo>
                  <a:lnTo>
                    <a:pt x="176" y="283"/>
                  </a:lnTo>
                  <a:cubicBezTo>
                    <a:pt x="212" y="283"/>
                    <a:pt x="212" y="246"/>
                    <a:pt x="212" y="246"/>
                  </a:cubicBezTo>
                  <a:lnTo>
                    <a:pt x="212" y="176"/>
                  </a:lnTo>
                  <a:cubicBezTo>
                    <a:pt x="246" y="142"/>
                    <a:pt x="246" y="105"/>
                    <a:pt x="212" y="71"/>
                  </a:cubicBezTo>
                  <a:cubicBezTo>
                    <a:pt x="212" y="34"/>
                    <a:pt x="176" y="1"/>
                    <a:pt x="142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0"/>
            <p:cNvSpPr/>
            <p:nvPr/>
          </p:nvSpPr>
          <p:spPr>
            <a:xfrm>
              <a:off x="5302475" y="2583100"/>
              <a:ext cx="950" cy="875"/>
            </a:xfrm>
            <a:custGeom>
              <a:rect b="b" l="l" r="r" t="t"/>
              <a:pathLst>
                <a:path extrusionOk="0" h="35" w="38">
                  <a:moveTo>
                    <a:pt x="1" y="34"/>
                  </a:moveTo>
                  <a:lnTo>
                    <a:pt x="1" y="34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" y="0"/>
                  </a:lnTo>
                  <a:lnTo>
                    <a:pt x="1" y="34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0"/>
            <p:cNvSpPr/>
            <p:nvPr/>
          </p:nvSpPr>
          <p:spPr>
            <a:xfrm>
              <a:off x="5304250" y="2582175"/>
              <a:ext cx="950" cy="950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37"/>
                  </a:lnTo>
                  <a:lnTo>
                    <a:pt x="37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5299875" y="2581325"/>
              <a:ext cx="6175" cy="4400"/>
            </a:xfrm>
            <a:custGeom>
              <a:rect b="b" l="l" r="r" t="t"/>
              <a:pathLst>
                <a:path extrusionOk="0" h="176" w="247">
                  <a:moveTo>
                    <a:pt x="105" y="1"/>
                  </a:moveTo>
                  <a:cubicBezTo>
                    <a:pt x="105" y="1"/>
                    <a:pt x="71" y="1"/>
                    <a:pt x="71" y="34"/>
                  </a:cubicBezTo>
                  <a:lnTo>
                    <a:pt x="105" y="1"/>
                  </a:lnTo>
                  <a:close/>
                  <a:moveTo>
                    <a:pt x="71" y="34"/>
                  </a:moveTo>
                  <a:cubicBezTo>
                    <a:pt x="34" y="34"/>
                    <a:pt x="34" y="34"/>
                    <a:pt x="34" y="71"/>
                  </a:cubicBezTo>
                  <a:cubicBezTo>
                    <a:pt x="34" y="34"/>
                    <a:pt x="71" y="34"/>
                    <a:pt x="71" y="34"/>
                  </a:cubicBezTo>
                  <a:close/>
                  <a:moveTo>
                    <a:pt x="34" y="71"/>
                  </a:moveTo>
                  <a:cubicBezTo>
                    <a:pt x="0" y="71"/>
                    <a:pt x="0" y="71"/>
                    <a:pt x="0" y="105"/>
                  </a:cubicBezTo>
                  <a:cubicBezTo>
                    <a:pt x="0" y="71"/>
                    <a:pt x="34" y="71"/>
                    <a:pt x="34" y="71"/>
                  </a:cubicBezTo>
                  <a:close/>
                  <a:moveTo>
                    <a:pt x="0" y="142"/>
                  </a:moveTo>
                  <a:lnTo>
                    <a:pt x="34" y="176"/>
                  </a:lnTo>
                  <a:cubicBezTo>
                    <a:pt x="34" y="176"/>
                    <a:pt x="34" y="142"/>
                    <a:pt x="0" y="142"/>
                  </a:cubicBezTo>
                  <a:close/>
                  <a:moveTo>
                    <a:pt x="212" y="71"/>
                  </a:moveTo>
                  <a:lnTo>
                    <a:pt x="212" y="105"/>
                  </a:lnTo>
                  <a:lnTo>
                    <a:pt x="212" y="142"/>
                  </a:lnTo>
                  <a:lnTo>
                    <a:pt x="212" y="176"/>
                  </a:lnTo>
                  <a:lnTo>
                    <a:pt x="246" y="142"/>
                  </a:lnTo>
                  <a:lnTo>
                    <a:pt x="246" y="105"/>
                  </a:lnTo>
                  <a:lnTo>
                    <a:pt x="212" y="71"/>
                  </a:ln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5299875" y="2583950"/>
              <a:ext cx="1475" cy="1300"/>
            </a:xfrm>
            <a:custGeom>
              <a:rect b="b" l="l" r="r" t="t"/>
              <a:pathLst>
                <a:path extrusionOk="0" h="52" w="59">
                  <a:moveTo>
                    <a:pt x="0" y="0"/>
                  </a:moveTo>
                  <a:cubicBezTo>
                    <a:pt x="0" y="37"/>
                    <a:pt x="0" y="37"/>
                    <a:pt x="34" y="37"/>
                  </a:cubicBezTo>
                  <a:lnTo>
                    <a:pt x="34" y="0"/>
                  </a:lnTo>
                  <a:close/>
                  <a:moveTo>
                    <a:pt x="34" y="37"/>
                  </a:moveTo>
                  <a:cubicBezTo>
                    <a:pt x="34" y="48"/>
                    <a:pt x="38" y="52"/>
                    <a:pt x="42" y="52"/>
                  </a:cubicBezTo>
                  <a:cubicBezTo>
                    <a:pt x="51" y="52"/>
                    <a:pt x="59" y="37"/>
                    <a:pt x="34" y="37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5298950" y="2577800"/>
              <a:ext cx="8000" cy="7075"/>
            </a:xfrm>
            <a:custGeom>
              <a:rect b="b" l="l" r="r" t="t"/>
              <a:pathLst>
                <a:path extrusionOk="0" h="283" w="320">
                  <a:moveTo>
                    <a:pt x="283" y="0"/>
                  </a:moveTo>
                  <a:lnTo>
                    <a:pt x="283" y="34"/>
                  </a:lnTo>
                  <a:lnTo>
                    <a:pt x="249" y="71"/>
                  </a:lnTo>
                  <a:cubicBezTo>
                    <a:pt x="237" y="82"/>
                    <a:pt x="229" y="86"/>
                    <a:pt x="223" y="86"/>
                  </a:cubicBezTo>
                  <a:cubicBezTo>
                    <a:pt x="213" y="86"/>
                    <a:pt x="213" y="71"/>
                    <a:pt x="213" y="71"/>
                  </a:cubicBezTo>
                  <a:lnTo>
                    <a:pt x="108" y="71"/>
                  </a:lnTo>
                  <a:cubicBezTo>
                    <a:pt x="71" y="71"/>
                    <a:pt x="71" y="71"/>
                    <a:pt x="37" y="105"/>
                  </a:cubicBezTo>
                  <a:lnTo>
                    <a:pt x="37" y="175"/>
                  </a:lnTo>
                  <a:cubicBezTo>
                    <a:pt x="37" y="175"/>
                    <a:pt x="1" y="175"/>
                    <a:pt x="1" y="212"/>
                  </a:cubicBezTo>
                  <a:lnTo>
                    <a:pt x="1" y="246"/>
                  </a:lnTo>
                  <a:cubicBezTo>
                    <a:pt x="1" y="283"/>
                    <a:pt x="37" y="283"/>
                    <a:pt x="37" y="283"/>
                  </a:cubicBezTo>
                  <a:lnTo>
                    <a:pt x="71" y="283"/>
                  </a:lnTo>
                  <a:lnTo>
                    <a:pt x="71" y="246"/>
                  </a:lnTo>
                  <a:lnTo>
                    <a:pt x="108" y="246"/>
                  </a:lnTo>
                  <a:lnTo>
                    <a:pt x="108" y="212"/>
                  </a:lnTo>
                  <a:lnTo>
                    <a:pt x="108" y="175"/>
                  </a:lnTo>
                  <a:lnTo>
                    <a:pt x="142" y="175"/>
                  </a:lnTo>
                  <a:cubicBezTo>
                    <a:pt x="179" y="175"/>
                    <a:pt x="249" y="175"/>
                    <a:pt x="283" y="142"/>
                  </a:cubicBezTo>
                  <a:cubicBezTo>
                    <a:pt x="283" y="105"/>
                    <a:pt x="320" y="105"/>
                    <a:pt x="320" y="71"/>
                  </a:cubicBezTo>
                  <a:cubicBezTo>
                    <a:pt x="320" y="34"/>
                    <a:pt x="283" y="34"/>
                    <a:pt x="283" y="0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5299125" y="2584450"/>
              <a:ext cx="1625" cy="2425"/>
            </a:xfrm>
            <a:custGeom>
              <a:rect b="b" l="l" r="r" t="t"/>
              <a:pathLst>
                <a:path extrusionOk="0" h="97" w="65">
                  <a:moveTo>
                    <a:pt x="40" y="1"/>
                  </a:moveTo>
                  <a:cubicBezTo>
                    <a:pt x="30" y="1"/>
                    <a:pt x="30" y="17"/>
                    <a:pt x="30" y="17"/>
                  </a:cubicBezTo>
                  <a:cubicBezTo>
                    <a:pt x="0" y="44"/>
                    <a:pt x="19" y="97"/>
                    <a:pt x="46" y="97"/>
                  </a:cubicBezTo>
                  <a:cubicBezTo>
                    <a:pt x="52" y="97"/>
                    <a:pt x="58" y="94"/>
                    <a:pt x="64" y="88"/>
                  </a:cubicBezTo>
                  <a:lnTo>
                    <a:pt x="64" y="17"/>
                  </a:lnTo>
                  <a:cubicBezTo>
                    <a:pt x="53" y="5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5302475" y="2586625"/>
              <a:ext cx="2725" cy="875"/>
            </a:xfrm>
            <a:custGeom>
              <a:rect b="b" l="l" r="r" t="t"/>
              <a:pathLst>
                <a:path extrusionOk="0" h="35" w="109">
                  <a:moveTo>
                    <a:pt x="1" y="1"/>
                  </a:moveTo>
                  <a:cubicBezTo>
                    <a:pt x="38" y="34"/>
                    <a:pt x="72" y="34"/>
                    <a:pt x="108" y="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5302475" y="2586625"/>
              <a:ext cx="950" cy="875"/>
            </a:xfrm>
            <a:custGeom>
              <a:rect b="b" l="l" r="r" t="t"/>
              <a:pathLst>
                <a:path extrusionOk="0" h="35" w="38">
                  <a:moveTo>
                    <a:pt x="1" y="1"/>
                  </a:moveTo>
                  <a:cubicBezTo>
                    <a:pt x="1" y="1"/>
                    <a:pt x="17" y="1"/>
                    <a:pt x="27" y="10"/>
                  </a:cubicBezTo>
                  <a:lnTo>
                    <a:pt x="27" y="10"/>
                  </a:lnTo>
                  <a:cubicBezTo>
                    <a:pt x="22" y="5"/>
                    <a:pt x="14" y="1"/>
                    <a:pt x="1" y="1"/>
                  </a:cubicBezTo>
                  <a:close/>
                  <a:moveTo>
                    <a:pt x="27" y="10"/>
                  </a:moveTo>
                  <a:cubicBezTo>
                    <a:pt x="38" y="20"/>
                    <a:pt x="38" y="34"/>
                    <a:pt x="38" y="34"/>
                  </a:cubicBezTo>
                  <a:lnTo>
                    <a:pt x="38" y="34"/>
                  </a:lnTo>
                  <a:cubicBezTo>
                    <a:pt x="38" y="23"/>
                    <a:pt x="33" y="15"/>
                    <a:pt x="27" y="10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5303400" y="2584850"/>
              <a:ext cx="875" cy="875"/>
            </a:xfrm>
            <a:custGeom>
              <a:rect b="b" l="l" r="r" t="t"/>
              <a:pathLst>
                <a:path extrusionOk="0" h="35" w="35">
                  <a:moveTo>
                    <a:pt x="1" y="1"/>
                  </a:moveTo>
                  <a:cubicBezTo>
                    <a:pt x="1" y="35"/>
                    <a:pt x="1" y="35"/>
                    <a:pt x="35" y="35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5304250" y="2584850"/>
              <a:ext cx="950" cy="25"/>
            </a:xfrm>
            <a:custGeom>
              <a:rect b="b" l="l" r="r" t="t"/>
              <a:pathLst>
                <a:path extrusionOk="0" h="1" w="38">
                  <a:moveTo>
                    <a:pt x="37" y="1"/>
                  </a:moveTo>
                  <a:lnTo>
                    <a:pt x="1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5304250" y="25848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1"/>
                  </a:moveTo>
                  <a:lnTo>
                    <a:pt x="1" y="35"/>
                  </a:lnTo>
                  <a:cubicBezTo>
                    <a:pt x="1" y="72"/>
                    <a:pt x="37" y="72"/>
                    <a:pt x="37" y="72"/>
                  </a:cubicBezTo>
                  <a:lnTo>
                    <a:pt x="71" y="72"/>
                  </a:lnTo>
                  <a:lnTo>
                    <a:pt x="71" y="35"/>
                  </a:lnTo>
                  <a:lnTo>
                    <a:pt x="37" y="35"/>
                  </a:lnTo>
                  <a:cubicBezTo>
                    <a:pt x="37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5304250" y="25848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1"/>
                  </a:moveTo>
                  <a:cubicBezTo>
                    <a:pt x="1" y="1"/>
                    <a:pt x="37" y="1"/>
                    <a:pt x="37" y="35"/>
                  </a:cubicBezTo>
                  <a:lnTo>
                    <a:pt x="71" y="35"/>
                  </a:lnTo>
                  <a:cubicBezTo>
                    <a:pt x="37" y="35"/>
                    <a:pt x="37" y="35"/>
                    <a:pt x="37" y="1"/>
                  </a:cubicBezTo>
                  <a:close/>
                  <a:moveTo>
                    <a:pt x="1" y="35"/>
                  </a:moveTo>
                  <a:cubicBezTo>
                    <a:pt x="1" y="72"/>
                    <a:pt x="1" y="72"/>
                    <a:pt x="37" y="72"/>
                  </a:cubicBezTo>
                  <a:cubicBezTo>
                    <a:pt x="1" y="72"/>
                    <a:pt x="1" y="35"/>
                    <a:pt x="1" y="35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5436725" y="2582175"/>
              <a:ext cx="47725" cy="40175"/>
            </a:xfrm>
            <a:custGeom>
              <a:rect b="b" l="l" r="r" t="t"/>
              <a:pathLst>
                <a:path extrusionOk="0" h="1607" w="1909">
                  <a:moveTo>
                    <a:pt x="72" y="0"/>
                  </a:moveTo>
                  <a:cubicBezTo>
                    <a:pt x="38" y="0"/>
                    <a:pt x="1" y="37"/>
                    <a:pt x="38" y="179"/>
                  </a:cubicBezTo>
                  <a:cubicBezTo>
                    <a:pt x="38" y="283"/>
                    <a:pt x="108" y="1272"/>
                    <a:pt x="72" y="1343"/>
                  </a:cubicBezTo>
                  <a:cubicBezTo>
                    <a:pt x="72" y="1414"/>
                    <a:pt x="1" y="1592"/>
                    <a:pt x="72" y="1592"/>
                  </a:cubicBezTo>
                  <a:cubicBezTo>
                    <a:pt x="95" y="1603"/>
                    <a:pt x="123" y="1607"/>
                    <a:pt x="153" y="1607"/>
                  </a:cubicBezTo>
                  <a:cubicBezTo>
                    <a:pt x="213" y="1607"/>
                    <a:pt x="284" y="1592"/>
                    <a:pt x="354" y="1592"/>
                  </a:cubicBezTo>
                  <a:cubicBezTo>
                    <a:pt x="549" y="1573"/>
                    <a:pt x="743" y="1564"/>
                    <a:pt x="942" y="1564"/>
                  </a:cubicBezTo>
                  <a:cubicBezTo>
                    <a:pt x="1141" y="1564"/>
                    <a:pt x="1343" y="1573"/>
                    <a:pt x="1555" y="1592"/>
                  </a:cubicBezTo>
                  <a:cubicBezTo>
                    <a:pt x="1602" y="1592"/>
                    <a:pt x="1666" y="1607"/>
                    <a:pt x="1734" y="1607"/>
                  </a:cubicBezTo>
                  <a:cubicBezTo>
                    <a:pt x="1768" y="1607"/>
                    <a:pt x="1803" y="1603"/>
                    <a:pt x="1838" y="1592"/>
                  </a:cubicBezTo>
                  <a:cubicBezTo>
                    <a:pt x="1909" y="1592"/>
                    <a:pt x="1838" y="1414"/>
                    <a:pt x="1804" y="1343"/>
                  </a:cubicBezTo>
                  <a:cubicBezTo>
                    <a:pt x="1804" y="1272"/>
                    <a:pt x="1838" y="283"/>
                    <a:pt x="1875" y="179"/>
                  </a:cubicBezTo>
                  <a:cubicBezTo>
                    <a:pt x="1875" y="37"/>
                    <a:pt x="1875" y="0"/>
                    <a:pt x="1804" y="0"/>
                  </a:cubicBezTo>
                  <a:cubicBezTo>
                    <a:pt x="1733" y="0"/>
                    <a:pt x="1626" y="37"/>
                    <a:pt x="1592" y="37"/>
                  </a:cubicBezTo>
                  <a:lnTo>
                    <a:pt x="283" y="37"/>
                  </a:lnTo>
                  <a:cubicBezTo>
                    <a:pt x="250" y="37"/>
                    <a:pt x="142" y="0"/>
                    <a:pt x="72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5416450" y="2604300"/>
              <a:ext cx="47725" cy="24750"/>
            </a:xfrm>
            <a:custGeom>
              <a:rect b="b" l="l" r="r" t="t"/>
              <a:pathLst>
                <a:path extrusionOk="0" h="990" w="1909">
                  <a:moveTo>
                    <a:pt x="105" y="0"/>
                  </a:moveTo>
                  <a:cubicBezTo>
                    <a:pt x="35" y="0"/>
                    <a:pt x="1" y="34"/>
                    <a:pt x="35" y="175"/>
                  </a:cubicBezTo>
                  <a:cubicBezTo>
                    <a:pt x="71" y="317"/>
                    <a:pt x="105" y="670"/>
                    <a:pt x="105" y="741"/>
                  </a:cubicBezTo>
                  <a:cubicBezTo>
                    <a:pt x="71" y="811"/>
                    <a:pt x="1" y="989"/>
                    <a:pt x="71" y="989"/>
                  </a:cubicBezTo>
                  <a:cubicBezTo>
                    <a:pt x="176" y="989"/>
                    <a:pt x="283" y="953"/>
                    <a:pt x="354" y="953"/>
                  </a:cubicBezTo>
                  <a:cubicBezTo>
                    <a:pt x="706" y="953"/>
                    <a:pt x="949" y="937"/>
                    <a:pt x="1188" y="937"/>
                  </a:cubicBezTo>
                  <a:cubicBezTo>
                    <a:pt x="1307" y="937"/>
                    <a:pt x="1425" y="941"/>
                    <a:pt x="1555" y="953"/>
                  </a:cubicBezTo>
                  <a:cubicBezTo>
                    <a:pt x="1660" y="989"/>
                    <a:pt x="1730" y="989"/>
                    <a:pt x="1838" y="989"/>
                  </a:cubicBezTo>
                  <a:cubicBezTo>
                    <a:pt x="1908" y="989"/>
                    <a:pt x="1838" y="811"/>
                    <a:pt x="1801" y="741"/>
                  </a:cubicBezTo>
                  <a:cubicBezTo>
                    <a:pt x="1801" y="670"/>
                    <a:pt x="1838" y="317"/>
                    <a:pt x="1872" y="175"/>
                  </a:cubicBezTo>
                  <a:cubicBezTo>
                    <a:pt x="1908" y="34"/>
                    <a:pt x="1872" y="0"/>
                    <a:pt x="1801" y="0"/>
                  </a:cubicBezTo>
                  <a:cubicBezTo>
                    <a:pt x="1767" y="0"/>
                    <a:pt x="1626" y="71"/>
                    <a:pt x="1589" y="71"/>
                  </a:cubicBezTo>
                  <a:lnTo>
                    <a:pt x="317" y="71"/>
                  </a:lnTo>
                  <a:cubicBezTo>
                    <a:pt x="283" y="71"/>
                    <a:pt x="142" y="0"/>
                    <a:pt x="105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5223000" y="2742925"/>
              <a:ext cx="365675" cy="46875"/>
            </a:xfrm>
            <a:custGeom>
              <a:rect b="b" l="l" r="r" t="t"/>
              <a:pathLst>
                <a:path extrusionOk="0" h="1875" w="14627">
                  <a:moveTo>
                    <a:pt x="2544" y="0"/>
                  </a:moveTo>
                  <a:cubicBezTo>
                    <a:pt x="2298" y="0"/>
                    <a:pt x="2086" y="71"/>
                    <a:pt x="2086" y="178"/>
                  </a:cubicBezTo>
                  <a:lnTo>
                    <a:pt x="0" y="1696"/>
                  </a:lnTo>
                  <a:cubicBezTo>
                    <a:pt x="0" y="1803"/>
                    <a:pt x="178" y="1874"/>
                    <a:pt x="424" y="1874"/>
                  </a:cubicBezTo>
                  <a:lnTo>
                    <a:pt x="14169" y="1874"/>
                  </a:lnTo>
                  <a:cubicBezTo>
                    <a:pt x="14414" y="1874"/>
                    <a:pt x="14626" y="1803"/>
                    <a:pt x="14626" y="1696"/>
                  </a:cubicBezTo>
                  <a:lnTo>
                    <a:pt x="12543" y="178"/>
                  </a:lnTo>
                  <a:cubicBezTo>
                    <a:pt x="12365" y="71"/>
                    <a:pt x="12331" y="0"/>
                    <a:pt x="12083" y="0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5254800" y="2755275"/>
              <a:ext cx="302075" cy="22150"/>
            </a:xfrm>
            <a:custGeom>
              <a:rect b="b" l="l" r="r" t="t"/>
              <a:pathLst>
                <a:path extrusionOk="0" h="886" w="12083">
                  <a:moveTo>
                    <a:pt x="1238" y="1"/>
                  </a:moveTo>
                  <a:lnTo>
                    <a:pt x="0" y="885"/>
                  </a:lnTo>
                  <a:lnTo>
                    <a:pt x="12083" y="885"/>
                  </a:lnTo>
                  <a:lnTo>
                    <a:pt x="10847" y="1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5283050" y="2762350"/>
              <a:ext cx="242025" cy="11550"/>
            </a:xfrm>
            <a:custGeom>
              <a:rect b="b" l="l" r="r" t="t"/>
              <a:pathLst>
                <a:path extrusionOk="0" h="462" w="9681">
                  <a:moveTo>
                    <a:pt x="4842" y="0"/>
                  </a:moveTo>
                  <a:cubicBezTo>
                    <a:pt x="2191" y="0"/>
                    <a:pt x="1" y="108"/>
                    <a:pt x="1" y="249"/>
                  </a:cubicBezTo>
                  <a:cubicBezTo>
                    <a:pt x="1" y="354"/>
                    <a:pt x="2191" y="461"/>
                    <a:pt x="4842" y="461"/>
                  </a:cubicBezTo>
                  <a:cubicBezTo>
                    <a:pt x="7527" y="461"/>
                    <a:pt x="9681" y="354"/>
                    <a:pt x="9681" y="249"/>
                  </a:cubicBezTo>
                  <a:cubicBezTo>
                    <a:pt x="9681" y="108"/>
                    <a:pt x="7527" y="0"/>
                    <a:pt x="4842" y="0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5340500" y="2713800"/>
              <a:ext cx="9700" cy="18800"/>
            </a:xfrm>
            <a:custGeom>
              <a:rect b="b" l="l" r="r" t="t"/>
              <a:pathLst>
                <a:path extrusionOk="0" h="752" w="388">
                  <a:moveTo>
                    <a:pt x="388" y="1"/>
                  </a:moveTo>
                  <a:lnTo>
                    <a:pt x="34" y="105"/>
                  </a:lnTo>
                  <a:cubicBezTo>
                    <a:pt x="34" y="283"/>
                    <a:pt x="0" y="600"/>
                    <a:pt x="105" y="707"/>
                  </a:cubicBezTo>
                  <a:cubicBezTo>
                    <a:pt x="136" y="738"/>
                    <a:pt x="164" y="752"/>
                    <a:pt x="189" y="752"/>
                  </a:cubicBezTo>
                  <a:cubicBezTo>
                    <a:pt x="362" y="752"/>
                    <a:pt x="388" y="92"/>
                    <a:pt x="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5316625" y="2735850"/>
              <a:ext cx="14150" cy="22150"/>
            </a:xfrm>
            <a:custGeom>
              <a:rect b="b" l="l" r="r" t="t"/>
              <a:pathLst>
                <a:path extrusionOk="0" h="886" w="566">
                  <a:moveTo>
                    <a:pt x="0" y="1"/>
                  </a:moveTo>
                  <a:lnTo>
                    <a:pt x="0" y="1"/>
                  </a:lnTo>
                  <a:cubicBezTo>
                    <a:pt x="71" y="461"/>
                    <a:pt x="141" y="848"/>
                    <a:pt x="178" y="885"/>
                  </a:cubicBezTo>
                  <a:lnTo>
                    <a:pt x="565" y="848"/>
                  </a:lnTo>
                  <a:cubicBezTo>
                    <a:pt x="531" y="603"/>
                    <a:pt x="461" y="391"/>
                    <a:pt x="495" y="142"/>
                  </a:cubicBezTo>
                  <a:lnTo>
                    <a:pt x="495" y="37"/>
                  </a:lnTo>
                  <a:lnTo>
                    <a:pt x="249" y="37"/>
                  </a:lnTo>
                  <a:cubicBezTo>
                    <a:pt x="178" y="37"/>
                    <a:pt x="71" y="37"/>
                    <a:pt x="0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5312225" y="2692425"/>
              <a:ext cx="39750" cy="44375"/>
            </a:xfrm>
            <a:custGeom>
              <a:rect b="b" l="l" r="r" t="t"/>
              <a:pathLst>
                <a:path extrusionOk="0" h="1775" w="1590">
                  <a:moveTo>
                    <a:pt x="305" y="0"/>
                  </a:moveTo>
                  <a:cubicBezTo>
                    <a:pt x="260" y="0"/>
                    <a:pt x="228" y="3"/>
                    <a:pt x="213" y="8"/>
                  </a:cubicBezTo>
                  <a:cubicBezTo>
                    <a:pt x="35" y="79"/>
                    <a:pt x="35" y="291"/>
                    <a:pt x="35" y="432"/>
                  </a:cubicBezTo>
                  <a:cubicBezTo>
                    <a:pt x="1" y="607"/>
                    <a:pt x="72" y="1209"/>
                    <a:pt x="176" y="1738"/>
                  </a:cubicBezTo>
                  <a:cubicBezTo>
                    <a:pt x="247" y="1774"/>
                    <a:pt x="354" y="1774"/>
                    <a:pt x="425" y="1774"/>
                  </a:cubicBezTo>
                  <a:lnTo>
                    <a:pt x="671" y="1774"/>
                  </a:lnTo>
                  <a:cubicBezTo>
                    <a:pt x="707" y="1667"/>
                    <a:pt x="707" y="1562"/>
                    <a:pt x="707" y="1455"/>
                  </a:cubicBezTo>
                  <a:cubicBezTo>
                    <a:pt x="707" y="1314"/>
                    <a:pt x="671" y="1102"/>
                    <a:pt x="707" y="997"/>
                  </a:cubicBezTo>
                  <a:lnTo>
                    <a:pt x="707" y="926"/>
                  </a:lnTo>
                  <a:cubicBezTo>
                    <a:pt x="849" y="960"/>
                    <a:pt x="1024" y="1102"/>
                    <a:pt x="1131" y="1172"/>
                  </a:cubicBezTo>
                  <a:cubicBezTo>
                    <a:pt x="1236" y="1243"/>
                    <a:pt x="1448" y="1384"/>
                    <a:pt x="1555" y="1384"/>
                  </a:cubicBezTo>
                  <a:cubicBezTo>
                    <a:pt x="1589" y="1031"/>
                    <a:pt x="1555" y="607"/>
                    <a:pt x="1519" y="254"/>
                  </a:cubicBezTo>
                  <a:cubicBezTo>
                    <a:pt x="1485" y="112"/>
                    <a:pt x="1485" y="149"/>
                    <a:pt x="1377" y="112"/>
                  </a:cubicBezTo>
                  <a:cubicBezTo>
                    <a:pt x="1288" y="83"/>
                    <a:pt x="573" y="0"/>
                    <a:pt x="305" y="0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5296350" y="2764125"/>
              <a:ext cx="39725" cy="5725"/>
            </a:xfrm>
            <a:custGeom>
              <a:rect b="b" l="l" r="r" t="t"/>
              <a:pathLst>
                <a:path extrusionOk="0" h="229" w="1589">
                  <a:moveTo>
                    <a:pt x="1447" y="0"/>
                  </a:moveTo>
                  <a:lnTo>
                    <a:pt x="105" y="71"/>
                  </a:lnTo>
                  <a:cubicBezTo>
                    <a:pt x="71" y="71"/>
                    <a:pt x="0" y="107"/>
                    <a:pt x="34" y="178"/>
                  </a:cubicBezTo>
                  <a:cubicBezTo>
                    <a:pt x="52" y="213"/>
                    <a:pt x="129" y="222"/>
                    <a:pt x="211" y="222"/>
                  </a:cubicBezTo>
                  <a:cubicBezTo>
                    <a:pt x="297" y="222"/>
                    <a:pt x="388" y="212"/>
                    <a:pt x="424" y="212"/>
                  </a:cubicBezTo>
                  <a:cubicBezTo>
                    <a:pt x="529" y="212"/>
                    <a:pt x="636" y="178"/>
                    <a:pt x="740" y="178"/>
                  </a:cubicBezTo>
                  <a:cubicBezTo>
                    <a:pt x="848" y="178"/>
                    <a:pt x="952" y="212"/>
                    <a:pt x="1060" y="212"/>
                  </a:cubicBezTo>
                  <a:cubicBezTo>
                    <a:pt x="1130" y="212"/>
                    <a:pt x="1232" y="228"/>
                    <a:pt x="1323" y="228"/>
                  </a:cubicBezTo>
                  <a:cubicBezTo>
                    <a:pt x="1369" y="228"/>
                    <a:pt x="1412" y="224"/>
                    <a:pt x="1447" y="212"/>
                  </a:cubicBezTo>
                  <a:cubicBezTo>
                    <a:pt x="1518" y="212"/>
                    <a:pt x="1588" y="178"/>
                    <a:pt x="1554" y="107"/>
                  </a:cubicBezTo>
                  <a:cubicBezTo>
                    <a:pt x="1554" y="37"/>
                    <a:pt x="1518" y="37"/>
                    <a:pt x="1447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5295425" y="2751525"/>
              <a:ext cx="39800" cy="15300"/>
            </a:xfrm>
            <a:custGeom>
              <a:rect b="b" l="l" r="r" t="t"/>
              <a:pathLst>
                <a:path extrusionOk="0" h="612" w="1592">
                  <a:moveTo>
                    <a:pt x="836" y="1"/>
                  </a:moveTo>
                  <a:cubicBezTo>
                    <a:pt x="767" y="1"/>
                    <a:pt x="744" y="64"/>
                    <a:pt x="744" y="151"/>
                  </a:cubicBezTo>
                  <a:lnTo>
                    <a:pt x="777" y="151"/>
                  </a:lnTo>
                  <a:cubicBezTo>
                    <a:pt x="636" y="221"/>
                    <a:pt x="495" y="329"/>
                    <a:pt x="354" y="363"/>
                  </a:cubicBezTo>
                  <a:cubicBezTo>
                    <a:pt x="283" y="400"/>
                    <a:pt x="108" y="400"/>
                    <a:pt x="71" y="470"/>
                  </a:cubicBezTo>
                  <a:cubicBezTo>
                    <a:pt x="0" y="611"/>
                    <a:pt x="178" y="611"/>
                    <a:pt x="249" y="611"/>
                  </a:cubicBezTo>
                  <a:cubicBezTo>
                    <a:pt x="673" y="575"/>
                    <a:pt x="1060" y="575"/>
                    <a:pt x="1484" y="575"/>
                  </a:cubicBezTo>
                  <a:lnTo>
                    <a:pt x="1591" y="575"/>
                  </a:lnTo>
                  <a:cubicBezTo>
                    <a:pt x="1591" y="504"/>
                    <a:pt x="1555" y="400"/>
                    <a:pt x="1521" y="329"/>
                  </a:cubicBezTo>
                  <a:cubicBezTo>
                    <a:pt x="1555" y="292"/>
                    <a:pt x="1555" y="221"/>
                    <a:pt x="1555" y="188"/>
                  </a:cubicBezTo>
                  <a:cubicBezTo>
                    <a:pt x="1555" y="117"/>
                    <a:pt x="1555" y="117"/>
                    <a:pt x="1484" y="117"/>
                  </a:cubicBezTo>
                  <a:cubicBezTo>
                    <a:pt x="1376" y="143"/>
                    <a:pt x="1331" y="211"/>
                    <a:pt x="1253" y="211"/>
                  </a:cubicBezTo>
                  <a:cubicBezTo>
                    <a:pt x="1229" y="211"/>
                    <a:pt x="1201" y="204"/>
                    <a:pt x="1168" y="188"/>
                  </a:cubicBezTo>
                  <a:cubicBezTo>
                    <a:pt x="1060" y="117"/>
                    <a:pt x="989" y="10"/>
                    <a:pt x="885" y="10"/>
                  </a:cubicBezTo>
                  <a:cubicBezTo>
                    <a:pt x="866" y="4"/>
                    <a:pt x="850" y="1"/>
                    <a:pt x="836" y="1"/>
                  </a:cubicBez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0"/>
            <p:cNvSpPr/>
            <p:nvPr/>
          </p:nvSpPr>
          <p:spPr>
            <a:xfrm>
              <a:off x="5399650" y="2728775"/>
              <a:ext cx="18600" cy="11575"/>
            </a:xfrm>
            <a:custGeom>
              <a:rect b="b" l="l" r="r" t="t"/>
              <a:pathLst>
                <a:path extrusionOk="0" h="463" w="744">
                  <a:moveTo>
                    <a:pt x="283" y="1"/>
                  </a:moveTo>
                  <a:cubicBezTo>
                    <a:pt x="178" y="38"/>
                    <a:pt x="0" y="250"/>
                    <a:pt x="71" y="391"/>
                  </a:cubicBezTo>
                  <a:cubicBezTo>
                    <a:pt x="96" y="442"/>
                    <a:pt x="145" y="462"/>
                    <a:pt x="204" y="462"/>
                  </a:cubicBezTo>
                  <a:cubicBezTo>
                    <a:pt x="391" y="462"/>
                    <a:pt x="690" y="259"/>
                    <a:pt x="743" y="179"/>
                  </a:cubicBezTo>
                  <a:lnTo>
                    <a:pt x="2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0"/>
            <p:cNvSpPr/>
            <p:nvPr/>
          </p:nvSpPr>
          <p:spPr>
            <a:xfrm>
              <a:off x="5402325" y="2717350"/>
              <a:ext cx="71525" cy="38875"/>
            </a:xfrm>
            <a:custGeom>
              <a:rect b="b" l="l" r="r" t="t"/>
              <a:pathLst>
                <a:path extrusionOk="0" h="1555" w="2861">
                  <a:moveTo>
                    <a:pt x="919" y="0"/>
                  </a:moveTo>
                  <a:lnTo>
                    <a:pt x="0" y="670"/>
                  </a:lnTo>
                  <a:cubicBezTo>
                    <a:pt x="164" y="862"/>
                    <a:pt x="516" y="884"/>
                    <a:pt x="815" y="884"/>
                  </a:cubicBezTo>
                  <a:cubicBezTo>
                    <a:pt x="904" y="884"/>
                    <a:pt x="987" y="882"/>
                    <a:pt x="1060" y="882"/>
                  </a:cubicBezTo>
                  <a:cubicBezTo>
                    <a:pt x="1518" y="919"/>
                    <a:pt x="1767" y="1235"/>
                    <a:pt x="2154" y="1413"/>
                  </a:cubicBezTo>
                  <a:cubicBezTo>
                    <a:pt x="2332" y="1484"/>
                    <a:pt x="2507" y="1518"/>
                    <a:pt x="2685" y="1555"/>
                  </a:cubicBezTo>
                  <a:cubicBezTo>
                    <a:pt x="2649" y="1377"/>
                    <a:pt x="2719" y="1165"/>
                    <a:pt x="2861" y="1060"/>
                  </a:cubicBezTo>
                  <a:lnTo>
                    <a:pt x="2649" y="953"/>
                  </a:lnTo>
                  <a:cubicBezTo>
                    <a:pt x="2225" y="811"/>
                    <a:pt x="1801" y="599"/>
                    <a:pt x="1448" y="317"/>
                  </a:cubicBezTo>
                  <a:cubicBezTo>
                    <a:pt x="1272" y="175"/>
                    <a:pt x="1094" y="105"/>
                    <a:pt x="919" y="0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0"/>
            <p:cNvSpPr/>
            <p:nvPr/>
          </p:nvSpPr>
          <p:spPr>
            <a:xfrm>
              <a:off x="5468525" y="2743825"/>
              <a:ext cx="31825" cy="16775"/>
            </a:xfrm>
            <a:custGeom>
              <a:rect b="b" l="l" r="r" t="t"/>
              <a:pathLst>
                <a:path extrusionOk="0" h="671" w="1273">
                  <a:moveTo>
                    <a:pt x="213" y="1"/>
                  </a:moveTo>
                  <a:cubicBezTo>
                    <a:pt x="71" y="106"/>
                    <a:pt x="1" y="318"/>
                    <a:pt x="37" y="496"/>
                  </a:cubicBezTo>
                  <a:cubicBezTo>
                    <a:pt x="354" y="566"/>
                    <a:pt x="707" y="600"/>
                    <a:pt x="1027" y="671"/>
                  </a:cubicBezTo>
                  <a:cubicBezTo>
                    <a:pt x="1097" y="600"/>
                    <a:pt x="1239" y="529"/>
                    <a:pt x="1273" y="459"/>
                  </a:cubicBezTo>
                  <a:cubicBezTo>
                    <a:pt x="1273" y="459"/>
                    <a:pt x="637" y="176"/>
                    <a:pt x="213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5489725" y="2747375"/>
              <a:ext cx="24750" cy="18650"/>
            </a:xfrm>
            <a:custGeom>
              <a:rect b="b" l="l" r="r" t="t"/>
              <a:pathLst>
                <a:path extrusionOk="0" h="746" w="990">
                  <a:moveTo>
                    <a:pt x="673" y="0"/>
                  </a:moveTo>
                  <a:cubicBezTo>
                    <a:pt x="532" y="0"/>
                    <a:pt x="425" y="71"/>
                    <a:pt x="283" y="105"/>
                  </a:cubicBezTo>
                  <a:cubicBezTo>
                    <a:pt x="272" y="117"/>
                    <a:pt x="264" y="121"/>
                    <a:pt x="258" y="121"/>
                  </a:cubicBezTo>
                  <a:cubicBezTo>
                    <a:pt x="245" y="121"/>
                    <a:pt x="237" y="105"/>
                    <a:pt x="213" y="105"/>
                  </a:cubicBezTo>
                  <a:cubicBezTo>
                    <a:pt x="179" y="105"/>
                    <a:pt x="142" y="71"/>
                    <a:pt x="108" y="71"/>
                  </a:cubicBezTo>
                  <a:cubicBezTo>
                    <a:pt x="71" y="71"/>
                    <a:pt x="37" y="71"/>
                    <a:pt x="37" y="105"/>
                  </a:cubicBezTo>
                  <a:cubicBezTo>
                    <a:pt x="1" y="142"/>
                    <a:pt x="37" y="176"/>
                    <a:pt x="37" y="212"/>
                  </a:cubicBezTo>
                  <a:cubicBezTo>
                    <a:pt x="71" y="246"/>
                    <a:pt x="71" y="283"/>
                    <a:pt x="71" y="317"/>
                  </a:cubicBezTo>
                  <a:cubicBezTo>
                    <a:pt x="108" y="317"/>
                    <a:pt x="108" y="354"/>
                    <a:pt x="108" y="387"/>
                  </a:cubicBezTo>
                  <a:cubicBezTo>
                    <a:pt x="108" y="424"/>
                    <a:pt x="71" y="424"/>
                    <a:pt x="37" y="458"/>
                  </a:cubicBezTo>
                  <a:lnTo>
                    <a:pt x="37" y="529"/>
                  </a:lnTo>
                  <a:cubicBezTo>
                    <a:pt x="37" y="566"/>
                    <a:pt x="71" y="741"/>
                    <a:pt x="108" y="741"/>
                  </a:cubicBezTo>
                  <a:lnTo>
                    <a:pt x="391" y="741"/>
                  </a:lnTo>
                  <a:cubicBezTo>
                    <a:pt x="394" y="744"/>
                    <a:pt x="398" y="746"/>
                    <a:pt x="404" y="746"/>
                  </a:cubicBezTo>
                  <a:cubicBezTo>
                    <a:pt x="456" y="746"/>
                    <a:pt x="606" y="596"/>
                    <a:pt x="636" y="566"/>
                  </a:cubicBezTo>
                  <a:lnTo>
                    <a:pt x="848" y="354"/>
                  </a:lnTo>
                  <a:cubicBezTo>
                    <a:pt x="885" y="317"/>
                    <a:pt x="919" y="283"/>
                    <a:pt x="919" y="246"/>
                  </a:cubicBezTo>
                  <a:cubicBezTo>
                    <a:pt x="956" y="246"/>
                    <a:pt x="990" y="212"/>
                    <a:pt x="990" y="176"/>
                  </a:cubicBezTo>
                  <a:cubicBezTo>
                    <a:pt x="990" y="142"/>
                    <a:pt x="919" y="71"/>
                    <a:pt x="885" y="34"/>
                  </a:cubicBezTo>
                  <a:cubicBezTo>
                    <a:pt x="815" y="0"/>
                    <a:pt x="744" y="0"/>
                    <a:pt x="673" y="0"/>
                  </a:cubicBez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0"/>
            <p:cNvSpPr/>
            <p:nvPr/>
          </p:nvSpPr>
          <p:spPr>
            <a:xfrm>
              <a:off x="5493250" y="2755275"/>
              <a:ext cx="21225" cy="15925"/>
            </a:xfrm>
            <a:custGeom>
              <a:rect b="b" l="l" r="r" t="t"/>
              <a:pathLst>
                <a:path extrusionOk="0" h="637" w="849">
                  <a:moveTo>
                    <a:pt x="603" y="1"/>
                  </a:moveTo>
                  <a:cubicBezTo>
                    <a:pt x="495" y="38"/>
                    <a:pt x="391" y="38"/>
                    <a:pt x="391" y="179"/>
                  </a:cubicBezTo>
                  <a:cubicBezTo>
                    <a:pt x="391" y="250"/>
                    <a:pt x="391" y="283"/>
                    <a:pt x="354" y="354"/>
                  </a:cubicBezTo>
                  <a:cubicBezTo>
                    <a:pt x="320" y="425"/>
                    <a:pt x="284" y="461"/>
                    <a:pt x="250" y="495"/>
                  </a:cubicBezTo>
                  <a:cubicBezTo>
                    <a:pt x="179" y="532"/>
                    <a:pt x="72" y="566"/>
                    <a:pt x="1" y="603"/>
                  </a:cubicBezTo>
                  <a:lnTo>
                    <a:pt x="108" y="603"/>
                  </a:lnTo>
                  <a:lnTo>
                    <a:pt x="425" y="637"/>
                  </a:lnTo>
                  <a:cubicBezTo>
                    <a:pt x="425" y="603"/>
                    <a:pt x="462" y="603"/>
                    <a:pt x="462" y="603"/>
                  </a:cubicBezTo>
                  <a:cubicBezTo>
                    <a:pt x="495" y="603"/>
                    <a:pt x="495" y="566"/>
                    <a:pt x="495" y="532"/>
                  </a:cubicBezTo>
                  <a:cubicBezTo>
                    <a:pt x="532" y="495"/>
                    <a:pt x="495" y="425"/>
                    <a:pt x="566" y="391"/>
                  </a:cubicBezTo>
                  <a:cubicBezTo>
                    <a:pt x="603" y="354"/>
                    <a:pt x="674" y="354"/>
                    <a:pt x="744" y="320"/>
                  </a:cubicBezTo>
                  <a:cubicBezTo>
                    <a:pt x="849" y="250"/>
                    <a:pt x="849" y="108"/>
                    <a:pt x="849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0"/>
            <p:cNvSpPr/>
            <p:nvPr/>
          </p:nvSpPr>
          <p:spPr>
            <a:xfrm>
              <a:off x="5492400" y="2751750"/>
              <a:ext cx="22075" cy="18600"/>
            </a:xfrm>
            <a:custGeom>
              <a:rect b="b" l="l" r="r" t="t"/>
              <a:pathLst>
                <a:path extrusionOk="0" h="744" w="883">
                  <a:moveTo>
                    <a:pt x="637" y="1"/>
                  </a:moveTo>
                  <a:cubicBezTo>
                    <a:pt x="529" y="37"/>
                    <a:pt x="318" y="1"/>
                    <a:pt x="284" y="142"/>
                  </a:cubicBezTo>
                  <a:cubicBezTo>
                    <a:pt x="247" y="212"/>
                    <a:pt x="247" y="283"/>
                    <a:pt x="247" y="354"/>
                  </a:cubicBezTo>
                  <a:lnTo>
                    <a:pt x="247" y="461"/>
                  </a:lnTo>
                  <a:cubicBezTo>
                    <a:pt x="247" y="495"/>
                    <a:pt x="213" y="495"/>
                    <a:pt x="176" y="495"/>
                  </a:cubicBezTo>
                  <a:cubicBezTo>
                    <a:pt x="142" y="532"/>
                    <a:pt x="35" y="532"/>
                    <a:pt x="1" y="566"/>
                  </a:cubicBezTo>
                  <a:cubicBezTo>
                    <a:pt x="1" y="636"/>
                    <a:pt x="1" y="707"/>
                    <a:pt x="35" y="744"/>
                  </a:cubicBezTo>
                  <a:cubicBezTo>
                    <a:pt x="106" y="707"/>
                    <a:pt x="213" y="673"/>
                    <a:pt x="284" y="636"/>
                  </a:cubicBezTo>
                  <a:cubicBezTo>
                    <a:pt x="318" y="602"/>
                    <a:pt x="354" y="566"/>
                    <a:pt x="388" y="495"/>
                  </a:cubicBezTo>
                  <a:cubicBezTo>
                    <a:pt x="425" y="424"/>
                    <a:pt x="425" y="391"/>
                    <a:pt x="425" y="320"/>
                  </a:cubicBezTo>
                  <a:cubicBezTo>
                    <a:pt x="425" y="179"/>
                    <a:pt x="529" y="179"/>
                    <a:pt x="637" y="142"/>
                  </a:cubicBezTo>
                  <a:lnTo>
                    <a:pt x="883" y="142"/>
                  </a:lnTo>
                  <a:lnTo>
                    <a:pt x="883" y="108"/>
                  </a:lnTo>
                  <a:cubicBezTo>
                    <a:pt x="883" y="37"/>
                    <a:pt x="883" y="1"/>
                    <a:pt x="812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0"/>
            <p:cNvSpPr/>
            <p:nvPr/>
          </p:nvSpPr>
          <p:spPr>
            <a:xfrm>
              <a:off x="5344875" y="2699300"/>
              <a:ext cx="83050" cy="40100"/>
            </a:xfrm>
            <a:custGeom>
              <a:rect b="b" l="l" r="r" t="t"/>
              <a:pathLst>
                <a:path extrusionOk="0" h="1604" w="3322">
                  <a:moveTo>
                    <a:pt x="1451" y="0"/>
                  </a:moveTo>
                  <a:cubicBezTo>
                    <a:pt x="1395" y="0"/>
                    <a:pt x="1335" y="5"/>
                    <a:pt x="1273" y="16"/>
                  </a:cubicBezTo>
                  <a:cubicBezTo>
                    <a:pt x="1168" y="16"/>
                    <a:pt x="1061" y="49"/>
                    <a:pt x="956" y="49"/>
                  </a:cubicBezTo>
                  <a:cubicBezTo>
                    <a:pt x="849" y="86"/>
                    <a:pt x="707" y="120"/>
                    <a:pt x="603" y="120"/>
                  </a:cubicBezTo>
                  <a:cubicBezTo>
                    <a:pt x="495" y="120"/>
                    <a:pt x="391" y="120"/>
                    <a:pt x="283" y="86"/>
                  </a:cubicBezTo>
                  <a:cubicBezTo>
                    <a:pt x="213" y="86"/>
                    <a:pt x="142" y="49"/>
                    <a:pt x="71" y="49"/>
                  </a:cubicBezTo>
                  <a:cubicBezTo>
                    <a:pt x="108" y="298"/>
                    <a:pt x="108" y="544"/>
                    <a:pt x="108" y="756"/>
                  </a:cubicBezTo>
                  <a:cubicBezTo>
                    <a:pt x="108" y="863"/>
                    <a:pt x="108" y="1321"/>
                    <a:pt x="1" y="1321"/>
                  </a:cubicBezTo>
                  <a:cubicBezTo>
                    <a:pt x="1" y="1321"/>
                    <a:pt x="106" y="1353"/>
                    <a:pt x="341" y="1353"/>
                  </a:cubicBezTo>
                  <a:cubicBezTo>
                    <a:pt x="535" y="1353"/>
                    <a:pt x="818" y="1331"/>
                    <a:pt x="1202" y="1251"/>
                  </a:cubicBezTo>
                  <a:cubicBezTo>
                    <a:pt x="1309" y="1251"/>
                    <a:pt x="1414" y="1287"/>
                    <a:pt x="1484" y="1321"/>
                  </a:cubicBezTo>
                  <a:cubicBezTo>
                    <a:pt x="1767" y="1429"/>
                    <a:pt x="2050" y="1499"/>
                    <a:pt x="2298" y="1604"/>
                  </a:cubicBezTo>
                  <a:cubicBezTo>
                    <a:pt x="2332" y="1533"/>
                    <a:pt x="2403" y="1463"/>
                    <a:pt x="2474" y="1392"/>
                  </a:cubicBezTo>
                  <a:cubicBezTo>
                    <a:pt x="2581" y="1321"/>
                    <a:pt x="2652" y="1217"/>
                    <a:pt x="2756" y="1146"/>
                  </a:cubicBezTo>
                  <a:cubicBezTo>
                    <a:pt x="2864" y="1075"/>
                    <a:pt x="2934" y="1005"/>
                    <a:pt x="3076" y="934"/>
                  </a:cubicBezTo>
                  <a:cubicBezTo>
                    <a:pt x="3110" y="897"/>
                    <a:pt x="3180" y="863"/>
                    <a:pt x="3251" y="827"/>
                  </a:cubicBezTo>
                  <a:cubicBezTo>
                    <a:pt x="3269" y="810"/>
                    <a:pt x="3278" y="810"/>
                    <a:pt x="3287" y="810"/>
                  </a:cubicBezTo>
                  <a:cubicBezTo>
                    <a:pt x="3296" y="810"/>
                    <a:pt x="3305" y="810"/>
                    <a:pt x="3322" y="793"/>
                  </a:cubicBezTo>
                  <a:cubicBezTo>
                    <a:pt x="3180" y="651"/>
                    <a:pt x="3039" y="581"/>
                    <a:pt x="2864" y="510"/>
                  </a:cubicBezTo>
                  <a:cubicBezTo>
                    <a:pt x="2652" y="403"/>
                    <a:pt x="2403" y="298"/>
                    <a:pt x="2191" y="191"/>
                  </a:cubicBezTo>
                  <a:cubicBezTo>
                    <a:pt x="2086" y="120"/>
                    <a:pt x="1945" y="86"/>
                    <a:pt x="1804" y="49"/>
                  </a:cubicBezTo>
                  <a:cubicBezTo>
                    <a:pt x="1704" y="26"/>
                    <a:pt x="1586" y="0"/>
                    <a:pt x="145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0"/>
            <p:cNvSpPr/>
            <p:nvPr/>
          </p:nvSpPr>
          <p:spPr>
            <a:xfrm>
              <a:off x="5450875" y="2726175"/>
              <a:ext cx="8375" cy="9800"/>
            </a:xfrm>
            <a:custGeom>
              <a:rect b="b" l="l" r="r" t="t"/>
              <a:pathLst>
                <a:path extrusionOk="0" h="392" w="335">
                  <a:moveTo>
                    <a:pt x="0" y="0"/>
                  </a:moveTo>
                  <a:lnTo>
                    <a:pt x="178" y="388"/>
                  </a:lnTo>
                  <a:cubicBezTo>
                    <a:pt x="190" y="390"/>
                    <a:pt x="201" y="391"/>
                    <a:pt x="210" y="391"/>
                  </a:cubicBezTo>
                  <a:cubicBezTo>
                    <a:pt x="335" y="391"/>
                    <a:pt x="210" y="173"/>
                    <a:pt x="178" y="142"/>
                  </a:cubicBezTo>
                  <a:cubicBezTo>
                    <a:pt x="108" y="34"/>
                    <a:pt x="108" y="0"/>
                    <a:pt x="0" y="0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5411150" y="2673175"/>
              <a:ext cx="45950" cy="65075"/>
            </a:xfrm>
            <a:custGeom>
              <a:rect b="b" l="l" r="r" t="t"/>
              <a:pathLst>
                <a:path extrusionOk="0" h="2603" w="1838">
                  <a:moveTo>
                    <a:pt x="213" y="1"/>
                  </a:moveTo>
                  <a:lnTo>
                    <a:pt x="1" y="317"/>
                  </a:lnTo>
                  <a:cubicBezTo>
                    <a:pt x="142" y="425"/>
                    <a:pt x="317" y="566"/>
                    <a:pt x="388" y="741"/>
                  </a:cubicBezTo>
                  <a:cubicBezTo>
                    <a:pt x="459" y="953"/>
                    <a:pt x="529" y="1165"/>
                    <a:pt x="671" y="1414"/>
                  </a:cubicBezTo>
                  <a:cubicBezTo>
                    <a:pt x="741" y="1518"/>
                    <a:pt x="812" y="1660"/>
                    <a:pt x="919" y="1801"/>
                  </a:cubicBezTo>
                  <a:cubicBezTo>
                    <a:pt x="707" y="1908"/>
                    <a:pt x="849" y="2262"/>
                    <a:pt x="919" y="2403"/>
                  </a:cubicBezTo>
                  <a:cubicBezTo>
                    <a:pt x="943" y="2426"/>
                    <a:pt x="983" y="2467"/>
                    <a:pt x="1019" y="2467"/>
                  </a:cubicBezTo>
                  <a:cubicBezTo>
                    <a:pt x="1034" y="2467"/>
                    <a:pt x="1049" y="2459"/>
                    <a:pt x="1061" y="2437"/>
                  </a:cubicBezTo>
                  <a:cubicBezTo>
                    <a:pt x="1095" y="2403"/>
                    <a:pt x="1024" y="2332"/>
                    <a:pt x="1024" y="2296"/>
                  </a:cubicBezTo>
                  <a:cubicBezTo>
                    <a:pt x="997" y="2239"/>
                    <a:pt x="967" y="2091"/>
                    <a:pt x="1031" y="2091"/>
                  </a:cubicBezTo>
                  <a:cubicBezTo>
                    <a:pt x="1046" y="2091"/>
                    <a:pt x="1067" y="2099"/>
                    <a:pt x="1095" y="2120"/>
                  </a:cubicBezTo>
                  <a:cubicBezTo>
                    <a:pt x="1155" y="2149"/>
                    <a:pt x="1368" y="2511"/>
                    <a:pt x="1496" y="2511"/>
                  </a:cubicBezTo>
                  <a:cubicBezTo>
                    <a:pt x="1519" y="2511"/>
                    <a:pt x="1539" y="2500"/>
                    <a:pt x="1555" y="2474"/>
                  </a:cubicBezTo>
                  <a:cubicBezTo>
                    <a:pt x="1577" y="2519"/>
                    <a:pt x="1628" y="2578"/>
                    <a:pt x="1663" y="2578"/>
                  </a:cubicBezTo>
                  <a:cubicBezTo>
                    <a:pt x="1682" y="2578"/>
                    <a:pt x="1697" y="2559"/>
                    <a:pt x="1697" y="2508"/>
                  </a:cubicBezTo>
                  <a:cubicBezTo>
                    <a:pt x="1722" y="2535"/>
                    <a:pt x="1750" y="2602"/>
                    <a:pt x="1776" y="2602"/>
                  </a:cubicBezTo>
                  <a:cubicBezTo>
                    <a:pt x="1784" y="2602"/>
                    <a:pt x="1793" y="2595"/>
                    <a:pt x="1801" y="2578"/>
                  </a:cubicBezTo>
                  <a:cubicBezTo>
                    <a:pt x="1838" y="2544"/>
                    <a:pt x="1801" y="2437"/>
                    <a:pt x="1801" y="2403"/>
                  </a:cubicBezTo>
                  <a:cubicBezTo>
                    <a:pt x="1730" y="2332"/>
                    <a:pt x="1697" y="2191"/>
                    <a:pt x="1626" y="2120"/>
                  </a:cubicBezTo>
                  <a:cubicBezTo>
                    <a:pt x="1555" y="2013"/>
                    <a:pt x="1095" y="1801"/>
                    <a:pt x="1095" y="1801"/>
                  </a:cubicBezTo>
                  <a:cubicBezTo>
                    <a:pt x="1061" y="1767"/>
                    <a:pt x="778" y="529"/>
                    <a:pt x="778" y="495"/>
                  </a:cubicBezTo>
                  <a:cubicBezTo>
                    <a:pt x="741" y="459"/>
                    <a:pt x="354" y="105"/>
                    <a:pt x="213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0"/>
            <p:cNvSpPr/>
            <p:nvPr/>
          </p:nvSpPr>
          <p:spPr>
            <a:xfrm>
              <a:off x="5443800" y="2725250"/>
              <a:ext cx="6250" cy="10625"/>
            </a:xfrm>
            <a:custGeom>
              <a:rect b="b" l="l" r="r" t="t"/>
              <a:pathLst>
                <a:path extrusionOk="0" h="425" w="250">
                  <a:moveTo>
                    <a:pt x="1" y="1"/>
                  </a:moveTo>
                  <a:cubicBezTo>
                    <a:pt x="37" y="1"/>
                    <a:pt x="37" y="37"/>
                    <a:pt x="37" y="71"/>
                  </a:cubicBezTo>
                  <a:cubicBezTo>
                    <a:pt x="71" y="108"/>
                    <a:pt x="108" y="142"/>
                    <a:pt x="142" y="213"/>
                  </a:cubicBezTo>
                  <a:lnTo>
                    <a:pt x="212" y="283"/>
                  </a:lnTo>
                  <a:cubicBezTo>
                    <a:pt x="212" y="320"/>
                    <a:pt x="249" y="354"/>
                    <a:pt x="249" y="354"/>
                  </a:cubicBezTo>
                  <a:cubicBezTo>
                    <a:pt x="249" y="320"/>
                    <a:pt x="212" y="249"/>
                    <a:pt x="179" y="179"/>
                  </a:cubicBezTo>
                  <a:cubicBezTo>
                    <a:pt x="142" y="142"/>
                    <a:pt x="108" y="71"/>
                    <a:pt x="71" y="37"/>
                  </a:cubicBezTo>
                  <a:cubicBezTo>
                    <a:pt x="37" y="37"/>
                    <a:pt x="37" y="1"/>
                    <a:pt x="1" y="1"/>
                  </a:cubicBezTo>
                  <a:close/>
                  <a:moveTo>
                    <a:pt x="249" y="391"/>
                  </a:moveTo>
                  <a:cubicBezTo>
                    <a:pt x="249" y="391"/>
                    <a:pt x="249" y="425"/>
                    <a:pt x="212" y="425"/>
                  </a:cubicBezTo>
                  <a:lnTo>
                    <a:pt x="249" y="425"/>
                  </a:lnTo>
                  <a:lnTo>
                    <a:pt x="249" y="391"/>
                  </a:ln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0"/>
            <p:cNvSpPr/>
            <p:nvPr/>
          </p:nvSpPr>
          <p:spPr>
            <a:xfrm>
              <a:off x="5449100" y="2727025"/>
              <a:ext cx="5325" cy="9775"/>
            </a:xfrm>
            <a:custGeom>
              <a:rect b="b" l="l" r="r" t="t"/>
              <a:pathLst>
                <a:path extrusionOk="0" h="391" w="213">
                  <a:moveTo>
                    <a:pt x="0" y="0"/>
                  </a:moveTo>
                  <a:cubicBezTo>
                    <a:pt x="0" y="37"/>
                    <a:pt x="37" y="71"/>
                    <a:pt x="71" y="71"/>
                  </a:cubicBezTo>
                  <a:lnTo>
                    <a:pt x="0" y="0"/>
                  </a:lnTo>
                  <a:close/>
                  <a:moveTo>
                    <a:pt x="71" y="71"/>
                  </a:moveTo>
                  <a:cubicBezTo>
                    <a:pt x="71" y="108"/>
                    <a:pt x="108" y="142"/>
                    <a:pt x="108" y="178"/>
                  </a:cubicBezTo>
                  <a:lnTo>
                    <a:pt x="142" y="212"/>
                  </a:lnTo>
                  <a:cubicBezTo>
                    <a:pt x="142" y="212"/>
                    <a:pt x="142" y="249"/>
                    <a:pt x="179" y="249"/>
                  </a:cubicBezTo>
                  <a:cubicBezTo>
                    <a:pt x="179" y="212"/>
                    <a:pt x="142" y="178"/>
                    <a:pt x="142" y="142"/>
                  </a:cubicBezTo>
                  <a:lnTo>
                    <a:pt x="71" y="71"/>
                  </a:lnTo>
                  <a:close/>
                  <a:moveTo>
                    <a:pt x="179" y="249"/>
                  </a:moveTo>
                  <a:lnTo>
                    <a:pt x="179" y="283"/>
                  </a:lnTo>
                  <a:lnTo>
                    <a:pt x="179" y="354"/>
                  </a:lnTo>
                  <a:lnTo>
                    <a:pt x="179" y="390"/>
                  </a:lnTo>
                  <a:lnTo>
                    <a:pt x="212" y="390"/>
                  </a:lnTo>
                  <a:lnTo>
                    <a:pt x="212" y="354"/>
                  </a:lnTo>
                  <a:lnTo>
                    <a:pt x="212" y="283"/>
                  </a:lnTo>
                  <a:lnTo>
                    <a:pt x="179" y="249"/>
                  </a:ln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0"/>
            <p:cNvSpPr/>
            <p:nvPr/>
          </p:nvSpPr>
          <p:spPr>
            <a:xfrm>
              <a:off x="5341350" y="2648225"/>
              <a:ext cx="82200" cy="74450"/>
            </a:xfrm>
            <a:custGeom>
              <a:rect b="b" l="l" r="r" t="t"/>
              <a:pathLst>
                <a:path extrusionOk="0" h="2978" w="3288">
                  <a:moveTo>
                    <a:pt x="1472" y="0"/>
                  </a:moveTo>
                  <a:cubicBezTo>
                    <a:pt x="1404" y="0"/>
                    <a:pt x="1337" y="3"/>
                    <a:pt x="1272" y="10"/>
                  </a:cubicBezTo>
                  <a:cubicBezTo>
                    <a:pt x="1097" y="10"/>
                    <a:pt x="956" y="43"/>
                    <a:pt x="814" y="114"/>
                  </a:cubicBezTo>
                  <a:cubicBezTo>
                    <a:pt x="673" y="185"/>
                    <a:pt x="320" y="255"/>
                    <a:pt x="178" y="397"/>
                  </a:cubicBezTo>
                  <a:cubicBezTo>
                    <a:pt x="0" y="609"/>
                    <a:pt x="390" y="1103"/>
                    <a:pt x="390" y="1386"/>
                  </a:cubicBezTo>
                  <a:cubicBezTo>
                    <a:pt x="390" y="1635"/>
                    <a:pt x="249" y="1880"/>
                    <a:pt x="108" y="2092"/>
                  </a:cubicBezTo>
                  <a:cubicBezTo>
                    <a:pt x="249" y="2163"/>
                    <a:pt x="320" y="2375"/>
                    <a:pt x="461" y="2482"/>
                  </a:cubicBezTo>
                  <a:cubicBezTo>
                    <a:pt x="636" y="2624"/>
                    <a:pt x="814" y="2728"/>
                    <a:pt x="1026" y="2836"/>
                  </a:cubicBezTo>
                  <a:cubicBezTo>
                    <a:pt x="1179" y="2912"/>
                    <a:pt x="1372" y="2977"/>
                    <a:pt x="1551" y="2977"/>
                  </a:cubicBezTo>
                  <a:cubicBezTo>
                    <a:pt x="1704" y="2977"/>
                    <a:pt x="1847" y="2929"/>
                    <a:pt x="1945" y="2799"/>
                  </a:cubicBezTo>
                  <a:cubicBezTo>
                    <a:pt x="2157" y="2587"/>
                    <a:pt x="2369" y="2516"/>
                    <a:pt x="2615" y="2412"/>
                  </a:cubicBezTo>
                  <a:cubicBezTo>
                    <a:pt x="2581" y="2271"/>
                    <a:pt x="2439" y="2234"/>
                    <a:pt x="2369" y="2092"/>
                  </a:cubicBezTo>
                  <a:cubicBezTo>
                    <a:pt x="2332" y="1988"/>
                    <a:pt x="2298" y="1810"/>
                    <a:pt x="2298" y="1705"/>
                  </a:cubicBezTo>
                  <a:cubicBezTo>
                    <a:pt x="2332" y="1598"/>
                    <a:pt x="2403" y="1527"/>
                    <a:pt x="2369" y="1386"/>
                  </a:cubicBezTo>
                  <a:cubicBezTo>
                    <a:pt x="2332" y="1281"/>
                    <a:pt x="2261" y="1174"/>
                    <a:pt x="2332" y="1069"/>
                  </a:cubicBezTo>
                  <a:lnTo>
                    <a:pt x="2369" y="1033"/>
                  </a:lnTo>
                  <a:cubicBezTo>
                    <a:pt x="2473" y="1174"/>
                    <a:pt x="2651" y="1315"/>
                    <a:pt x="2756" y="1493"/>
                  </a:cubicBezTo>
                  <a:cubicBezTo>
                    <a:pt x="3005" y="1352"/>
                    <a:pt x="3146" y="1140"/>
                    <a:pt x="3287" y="928"/>
                  </a:cubicBezTo>
                  <a:cubicBezTo>
                    <a:pt x="2968" y="787"/>
                    <a:pt x="2756" y="433"/>
                    <a:pt x="2473" y="255"/>
                  </a:cubicBezTo>
                  <a:cubicBezTo>
                    <a:pt x="2179" y="79"/>
                    <a:pt x="1812" y="0"/>
                    <a:pt x="1472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0"/>
            <p:cNvSpPr/>
            <p:nvPr/>
          </p:nvSpPr>
          <p:spPr>
            <a:xfrm>
              <a:off x="5361700" y="2704050"/>
              <a:ext cx="28275" cy="9775"/>
            </a:xfrm>
            <a:custGeom>
              <a:rect b="b" l="l" r="r" t="t"/>
              <a:pathLst>
                <a:path extrusionOk="0" h="391" w="1131">
                  <a:moveTo>
                    <a:pt x="1131" y="1"/>
                  </a:moveTo>
                  <a:cubicBezTo>
                    <a:pt x="1094" y="38"/>
                    <a:pt x="1094" y="71"/>
                    <a:pt x="1060" y="142"/>
                  </a:cubicBezTo>
                  <a:cubicBezTo>
                    <a:pt x="1094" y="71"/>
                    <a:pt x="1131" y="38"/>
                    <a:pt x="1131" y="1"/>
                  </a:cubicBezTo>
                  <a:close/>
                  <a:moveTo>
                    <a:pt x="0" y="142"/>
                  </a:moveTo>
                  <a:cubicBezTo>
                    <a:pt x="0" y="142"/>
                    <a:pt x="15" y="142"/>
                    <a:pt x="36" y="153"/>
                  </a:cubicBezTo>
                  <a:lnTo>
                    <a:pt x="36" y="153"/>
                  </a:lnTo>
                  <a:cubicBezTo>
                    <a:pt x="34" y="147"/>
                    <a:pt x="34" y="142"/>
                    <a:pt x="34" y="142"/>
                  </a:cubicBezTo>
                  <a:close/>
                  <a:moveTo>
                    <a:pt x="36" y="153"/>
                  </a:moveTo>
                  <a:cubicBezTo>
                    <a:pt x="39" y="164"/>
                    <a:pt x="47" y="179"/>
                    <a:pt x="71" y="179"/>
                  </a:cubicBezTo>
                  <a:cubicBezTo>
                    <a:pt x="59" y="166"/>
                    <a:pt x="46" y="158"/>
                    <a:pt x="36" y="153"/>
                  </a:cubicBezTo>
                  <a:close/>
                  <a:moveTo>
                    <a:pt x="71" y="179"/>
                  </a:moveTo>
                  <a:lnTo>
                    <a:pt x="105" y="213"/>
                  </a:lnTo>
                  <a:cubicBezTo>
                    <a:pt x="142" y="213"/>
                    <a:pt x="176" y="249"/>
                    <a:pt x="212" y="249"/>
                  </a:cubicBezTo>
                  <a:cubicBezTo>
                    <a:pt x="142" y="213"/>
                    <a:pt x="105" y="179"/>
                    <a:pt x="71" y="179"/>
                  </a:cubicBezTo>
                  <a:close/>
                  <a:moveTo>
                    <a:pt x="1059" y="143"/>
                  </a:moveTo>
                  <a:lnTo>
                    <a:pt x="1059" y="143"/>
                  </a:lnTo>
                  <a:cubicBezTo>
                    <a:pt x="1022" y="180"/>
                    <a:pt x="952" y="250"/>
                    <a:pt x="882" y="283"/>
                  </a:cubicBezTo>
                  <a:cubicBezTo>
                    <a:pt x="848" y="320"/>
                    <a:pt x="811" y="320"/>
                    <a:pt x="778" y="354"/>
                  </a:cubicBezTo>
                  <a:cubicBezTo>
                    <a:pt x="848" y="354"/>
                    <a:pt x="882" y="320"/>
                    <a:pt x="919" y="320"/>
                  </a:cubicBezTo>
                  <a:cubicBezTo>
                    <a:pt x="953" y="283"/>
                    <a:pt x="990" y="249"/>
                    <a:pt x="990" y="213"/>
                  </a:cubicBezTo>
                  <a:lnTo>
                    <a:pt x="1059" y="143"/>
                  </a:lnTo>
                  <a:close/>
                  <a:moveTo>
                    <a:pt x="212" y="249"/>
                  </a:moveTo>
                  <a:cubicBezTo>
                    <a:pt x="212" y="283"/>
                    <a:pt x="246" y="283"/>
                    <a:pt x="283" y="320"/>
                  </a:cubicBezTo>
                  <a:cubicBezTo>
                    <a:pt x="317" y="320"/>
                    <a:pt x="354" y="354"/>
                    <a:pt x="388" y="354"/>
                  </a:cubicBezTo>
                  <a:cubicBezTo>
                    <a:pt x="458" y="354"/>
                    <a:pt x="495" y="354"/>
                    <a:pt x="529" y="391"/>
                  </a:cubicBezTo>
                  <a:lnTo>
                    <a:pt x="670" y="391"/>
                  </a:lnTo>
                  <a:cubicBezTo>
                    <a:pt x="707" y="391"/>
                    <a:pt x="741" y="391"/>
                    <a:pt x="778" y="354"/>
                  </a:cubicBezTo>
                  <a:lnTo>
                    <a:pt x="529" y="354"/>
                  </a:lnTo>
                  <a:cubicBezTo>
                    <a:pt x="495" y="354"/>
                    <a:pt x="458" y="354"/>
                    <a:pt x="424" y="320"/>
                  </a:cubicBezTo>
                  <a:cubicBezTo>
                    <a:pt x="354" y="320"/>
                    <a:pt x="317" y="283"/>
                    <a:pt x="283" y="283"/>
                  </a:cubicBezTo>
                  <a:cubicBezTo>
                    <a:pt x="283" y="283"/>
                    <a:pt x="246" y="249"/>
                    <a:pt x="212" y="249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0"/>
            <p:cNvSpPr/>
            <p:nvPr/>
          </p:nvSpPr>
          <p:spPr>
            <a:xfrm>
              <a:off x="5375825" y="2691700"/>
              <a:ext cx="18550" cy="8850"/>
            </a:xfrm>
            <a:custGeom>
              <a:rect b="b" l="l" r="r" t="t"/>
              <a:pathLst>
                <a:path extrusionOk="0" h="354" w="742">
                  <a:moveTo>
                    <a:pt x="741" y="0"/>
                  </a:moveTo>
                  <a:lnTo>
                    <a:pt x="707" y="37"/>
                  </a:lnTo>
                  <a:cubicBezTo>
                    <a:pt x="707" y="71"/>
                    <a:pt x="707" y="71"/>
                    <a:pt x="670" y="108"/>
                  </a:cubicBezTo>
                  <a:cubicBezTo>
                    <a:pt x="670" y="108"/>
                    <a:pt x="670" y="141"/>
                    <a:pt x="637" y="141"/>
                  </a:cubicBezTo>
                  <a:lnTo>
                    <a:pt x="600" y="178"/>
                  </a:lnTo>
                  <a:cubicBezTo>
                    <a:pt x="566" y="212"/>
                    <a:pt x="529" y="212"/>
                    <a:pt x="495" y="212"/>
                  </a:cubicBezTo>
                  <a:cubicBezTo>
                    <a:pt x="495" y="249"/>
                    <a:pt x="495" y="249"/>
                    <a:pt x="458" y="249"/>
                  </a:cubicBezTo>
                  <a:lnTo>
                    <a:pt x="425" y="249"/>
                  </a:lnTo>
                  <a:cubicBezTo>
                    <a:pt x="388" y="283"/>
                    <a:pt x="354" y="283"/>
                    <a:pt x="354" y="283"/>
                  </a:cubicBezTo>
                  <a:cubicBezTo>
                    <a:pt x="283" y="320"/>
                    <a:pt x="213" y="320"/>
                    <a:pt x="176" y="320"/>
                  </a:cubicBezTo>
                  <a:cubicBezTo>
                    <a:pt x="105" y="320"/>
                    <a:pt x="35" y="353"/>
                    <a:pt x="1" y="353"/>
                  </a:cubicBezTo>
                  <a:lnTo>
                    <a:pt x="176" y="353"/>
                  </a:lnTo>
                  <a:cubicBezTo>
                    <a:pt x="213" y="353"/>
                    <a:pt x="283" y="320"/>
                    <a:pt x="354" y="320"/>
                  </a:cubicBezTo>
                  <a:cubicBezTo>
                    <a:pt x="388" y="320"/>
                    <a:pt x="425" y="283"/>
                    <a:pt x="425" y="283"/>
                  </a:cubicBezTo>
                  <a:lnTo>
                    <a:pt x="495" y="283"/>
                  </a:lnTo>
                  <a:cubicBezTo>
                    <a:pt x="495" y="249"/>
                    <a:pt x="495" y="249"/>
                    <a:pt x="529" y="249"/>
                  </a:cubicBezTo>
                  <a:cubicBezTo>
                    <a:pt x="566" y="249"/>
                    <a:pt x="566" y="212"/>
                    <a:pt x="600" y="212"/>
                  </a:cubicBezTo>
                  <a:cubicBezTo>
                    <a:pt x="600" y="178"/>
                    <a:pt x="637" y="178"/>
                    <a:pt x="670" y="141"/>
                  </a:cubicBezTo>
                  <a:cubicBezTo>
                    <a:pt x="670" y="141"/>
                    <a:pt x="670" y="108"/>
                    <a:pt x="707" y="108"/>
                  </a:cubicBezTo>
                  <a:lnTo>
                    <a:pt x="707" y="71"/>
                  </a:lnTo>
                  <a:cubicBezTo>
                    <a:pt x="741" y="37"/>
                    <a:pt x="741" y="0"/>
                    <a:pt x="741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0"/>
            <p:cNvSpPr/>
            <p:nvPr/>
          </p:nvSpPr>
          <p:spPr>
            <a:xfrm>
              <a:off x="5365225" y="2676725"/>
              <a:ext cx="27375" cy="20300"/>
            </a:xfrm>
            <a:custGeom>
              <a:rect b="b" l="l" r="r" t="t"/>
              <a:pathLst>
                <a:path extrusionOk="0" h="812" w="1095">
                  <a:moveTo>
                    <a:pt x="849" y="0"/>
                  </a:moveTo>
                  <a:lnTo>
                    <a:pt x="849" y="0"/>
                  </a:lnTo>
                  <a:cubicBezTo>
                    <a:pt x="812" y="34"/>
                    <a:pt x="812" y="71"/>
                    <a:pt x="778" y="105"/>
                  </a:cubicBezTo>
                  <a:cubicBezTo>
                    <a:pt x="812" y="71"/>
                    <a:pt x="849" y="34"/>
                    <a:pt x="849" y="0"/>
                  </a:cubicBezTo>
                  <a:close/>
                  <a:moveTo>
                    <a:pt x="778" y="105"/>
                  </a:moveTo>
                  <a:cubicBezTo>
                    <a:pt x="741" y="141"/>
                    <a:pt x="707" y="141"/>
                    <a:pt x="707" y="175"/>
                  </a:cubicBezTo>
                  <a:lnTo>
                    <a:pt x="600" y="283"/>
                  </a:lnTo>
                  <a:cubicBezTo>
                    <a:pt x="670" y="212"/>
                    <a:pt x="741" y="175"/>
                    <a:pt x="778" y="105"/>
                  </a:cubicBezTo>
                  <a:close/>
                  <a:moveTo>
                    <a:pt x="1094" y="246"/>
                  </a:moveTo>
                  <a:lnTo>
                    <a:pt x="953" y="353"/>
                  </a:lnTo>
                  <a:lnTo>
                    <a:pt x="849" y="458"/>
                  </a:lnTo>
                  <a:cubicBezTo>
                    <a:pt x="882" y="424"/>
                    <a:pt x="919" y="387"/>
                    <a:pt x="990" y="353"/>
                  </a:cubicBezTo>
                  <a:lnTo>
                    <a:pt x="1094" y="246"/>
                  </a:lnTo>
                  <a:close/>
                  <a:moveTo>
                    <a:pt x="600" y="283"/>
                  </a:moveTo>
                  <a:lnTo>
                    <a:pt x="600" y="283"/>
                  </a:lnTo>
                  <a:cubicBezTo>
                    <a:pt x="529" y="317"/>
                    <a:pt x="495" y="387"/>
                    <a:pt x="425" y="424"/>
                  </a:cubicBezTo>
                  <a:cubicBezTo>
                    <a:pt x="354" y="495"/>
                    <a:pt x="283" y="529"/>
                    <a:pt x="247" y="599"/>
                  </a:cubicBezTo>
                  <a:cubicBezTo>
                    <a:pt x="388" y="495"/>
                    <a:pt x="495" y="387"/>
                    <a:pt x="600" y="283"/>
                  </a:cubicBezTo>
                  <a:close/>
                  <a:moveTo>
                    <a:pt x="247" y="599"/>
                  </a:moveTo>
                  <a:cubicBezTo>
                    <a:pt x="213" y="599"/>
                    <a:pt x="142" y="636"/>
                    <a:pt x="105" y="670"/>
                  </a:cubicBezTo>
                  <a:cubicBezTo>
                    <a:pt x="105" y="707"/>
                    <a:pt x="71" y="707"/>
                    <a:pt x="71" y="740"/>
                  </a:cubicBezTo>
                  <a:cubicBezTo>
                    <a:pt x="105" y="740"/>
                    <a:pt x="105" y="707"/>
                    <a:pt x="142" y="707"/>
                  </a:cubicBezTo>
                  <a:lnTo>
                    <a:pt x="247" y="599"/>
                  </a:lnTo>
                  <a:close/>
                  <a:moveTo>
                    <a:pt x="849" y="458"/>
                  </a:moveTo>
                  <a:lnTo>
                    <a:pt x="778" y="495"/>
                  </a:lnTo>
                  <a:lnTo>
                    <a:pt x="741" y="529"/>
                  </a:lnTo>
                  <a:cubicBezTo>
                    <a:pt x="707" y="565"/>
                    <a:pt x="670" y="565"/>
                    <a:pt x="670" y="565"/>
                  </a:cubicBezTo>
                  <a:cubicBezTo>
                    <a:pt x="637" y="599"/>
                    <a:pt x="600" y="599"/>
                    <a:pt x="600" y="599"/>
                  </a:cubicBezTo>
                  <a:lnTo>
                    <a:pt x="459" y="670"/>
                  </a:lnTo>
                  <a:cubicBezTo>
                    <a:pt x="425" y="707"/>
                    <a:pt x="354" y="707"/>
                    <a:pt x="317" y="740"/>
                  </a:cubicBezTo>
                  <a:cubicBezTo>
                    <a:pt x="425" y="707"/>
                    <a:pt x="529" y="670"/>
                    <a:pt x="600" y="636"/>
                  </a:cubicBezTo>
                  <a:cubicBezTo>
                    <a:pt x="637" y="599"/>
                    <a:pt x="637" y="599"/>
                    <a:pt x="670" y="599"/>
                  </a:cubicBezTo>
                  <a:cubicBezTo>
                    <a:pt x="707" y="565"/>
                    <a:pt x="707" y="565"/>
                    <a:pt x="741" y="565"/>
                  </a:cubicBezTo>
                  <a:lnTo>
                    <a:pt x="812" y="495"/>
                  </a:lnTo>
                  <a:lnTo>
                    <a:pt x="849" y="458"/>
                  </a:lnTo>
                  <a:close/>
                  <a:moveTo>
                    <a:pt x="35" y="740"/>
                  </a:moveTo>
                  <a:cubicBezTo>
                    <a:pt x="35" y="777"/>
                    <a:pt x="35" y="777"/>
                    <a:pt x="1" y="777"/>
                  </a:cubicBezTo>
                  <a:lnTo>
                    <a:pt x="1" y="811"/>
                  </a:lnTo>
                  <a:lnTo>
                    <a:pt x="176" y="811"/>
                  </a:lnTo>
                  <a:cubicBezTo>
                    <a:pt x="213" y="777"/>
                    <a:pt x="247" y="777"/>
                    <a:pt x="247" y="777"/>
                  </a:cubicBezTo>
                  <a:cubicBezTo>
                    <a:pt x="283" y="777"/>
                    <a:pt x="317" y="777"/>
                    <a:pt x="317" y="740"/>
                  </a:cubicBezTo>
                  <a:lnTo>
                    <a:pt x="247" y="740"/>
                  </a:lnTo>
                  <a:cubicBezTo>
                    <a:pt x="213" y="777"/>
                    <a:pt x="213" y="777"/>
                    <a:pt x="176" y="777"/>
                  </a:cubicBezTo>
                  <a:lnTo>
                    <a:pt x="71" y="777"/>
                  </a:lnTo>
                  <a:lnTo>
                    <a:pt x="71" y="74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0"/>
            <p:cNvSpPr/>
            <p:nvPr/>
          </p:nvSpPr>
          <p:spPr>
            <a:xfrm>
              <a:off x="5358175" y="2674025"/>
              <a:ext cx="26500" cy="17700"/>
            </a:xfrm>
            <a:custGeom>
              <a:rect b="b" l="l" r="r" t="t"/>
              <a:pathLst>
                <a:path extrusionOk="0" h="708" w="1060">
                  <a:moveTo>
                    <a:pt x="1060" y="1"/>
                  </a:moveTo>
                  <a:cubicBezTo>
                    <a:pt x="1060" y="1"/>
                    <a:pt x="1023" y="1"/>
                    <a:pt x="989" y="37"/>
                  </a:cubicBezTo>
                  <a:cubicBezTo>
                    <a:pt x="989" y="37"/>
                    <a:pt x="952" y="71"/>
                    <a:pt x="919" y="71"/>
                  </a:cubicBezTo>
                  <a:cubicBezTo>
                    <a:pt x="882" y="108"/>
                    <a:pt x="811" y="142"/>
                    <a:pt x="741" y="179"/>
                  </a:cubicBezTo>
                  <a:cubicBezTo>
                    <a:pt x="707" y="213"/>
                    <a:pt x="670" y="249"/>
                    <a:pt x="636" y="249"/>
                  </a:cubicBezTo>
                  <a:cubicBezTo>
                    <a:pt x="565" y="283"/>
                    <a:pt x="529" y="320"/>
                    <a:pt x="495" y="320"/>
                  </a:cubicBezTo>
                  <a:cubicBezTo>
                    <a:pt x="458" y="354"/>
                    <a:pt x="424" y="391"/>
                    <a:pt x="387" y="391"/>
                  </a:cubicBezTo>
                  <a:lnTo>
                    <a:pt x="283" y="495"/>
                  </a:lnTo>
                  <a:cubicBezTo>
                    <a:pt x="246" y="532"/>
                    <a:pt x="175" y="566"/>
                    <a:pt x="105" y="603"/>
                  </a:cubicBezTo>
                  <a:cubicBezTo>
                    <a:pt x="105" y="636"/>
                    <a:pt x="71" y="673"/>
                    <a:pt x="34" y="673"/>
                  </a:cubicBezTo>
                  <a:lnTo>
                    <a:pt x="34" y="673"/>
                  </a:lnTo>
                  <a:cubicBezTo>
                    <a:pt x="71" y="673"/>
                    <a:pt x="105" y="637"/>
                    <a:pt x="141" y="637"/>
                  </a:cubicBezTo>
                  <a:cubicBezTo>
                    <a:pt x="175" y="603"/>
                    <a:pt x="246" y="566"/>
                    <a:pt x="317" y="495"/>
                  </a:cubicBezTo>
                  <a:cubicBezTo>
                    <a:pt x="353" y="461"/>
                    <a:pt x="387" y="461"/>
                    <a:pt x="424" y="425"/>
                  </a:cubicBezTo>
                  <a:cubicBezTo>
                    <a:pt x="458" y="391"/>
                    <a:pt x="495" y="391"/>
                    <a:pt x="529" y="354"/>
                  </a:cubicBezTo>
                  <a:cubicBezTo>
                    <a:pt x="565" y="320"/>
                    <a:pt x="599" y="320"/>
                    <a:pt x="636" y="283"/>
                  </a:cubicBezTo>
                  <a:cubicBezTo>
                    <a:pt x="670" y="249"/>
                    <a:pt x="707" y="249"/>
                    <a:pt x="741" y="213"/>
                  </a:cubicBezTo>
                  <a:cubicBezTo>
                    <a:pt x="811" y="179"/>
                    <a:pt x="882" y="142"/>
                    <a:pt x="919" y="108"/>
                  </a:cubicBezTo>
                  <a:cubicBezTo>
                    <a:pt x="952" y="71"/>
                    <a:pt x="989" y="71"/>
                    <a:pt x="1023" y="37"/>
                  </a:cubicBezTo>
                  <a:lnTo>
                    <a:pt x="1060" y="1"/>
                  </a:lnTo>
                  <a:close/>
                  <a:moveTo>
                    <a:pt x="34" y="673"/>
                  </a:moveTo>
                  <a:lnTo>
                    <a:pt x="0" y="707"/>
                  </a:lnTo>
                  <a:cubicBezTo>
                    <a:pt x="0" y="707"/>
                    <a:pt x="34" y="707"/>
                    <a:pt x="34" y="673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0"/>
            <p:cNvSpPr/>
            <p:nvPr/>
          </p:nvSpPr>
          <p:spPr>
            <a:xfrm>
              <a:off x="5406700" y="2670500"/>
              <a:ext cx="10625" cy="9775"/>
            </a:xfrm>
            <a:custGeom>
              <a:rect b="b" l="l" r="r" t="t"/>
              <a:pathLst>
                <a:path extrusionOk="0" h="391" w="425">
                  <a:moveTo>
                    <a:pt x="320" y="0"/>
                  </a:moveTo>
                  <a:cubicBezTo>
                    <a:pt x="320" y="0"/>
                    <a:pt x="283" y="0"/>
                    <a:pt x="283" y="37"/>
                  </a:cubicBezTo>
                  <a:lnTo>
                    <a:pt x="354" y="37"/>
                  </a:lnTo>
                  <a:cubicBezTo>
                    <a:pt x="354" y="0"/>
                    <a:pt x="391" y="0"/>
                    <a:pt x="391" y="0"/>
                  </a:cubicBezTo>
                  <a:close/>
                  <a:moveTo>
                    <a:pt x="213" y="37"/>
                  </a:moveTo>
                  <a:cubicBezTo>
                    <a:pt x="213" y="71"/>
                    <a:pt x="179" y="71"/>
                    <a:pt x="179" y="108"/>
                  </a:cubicBezTo>
                  <a:cubicBezTo>
                    <a:pt x="213" y="71"/>
                    <a:pt x="249" y="71"/>
                    <a:pt x="283" y="37"/>
                  </a:cubicBezTo>
                  <a:close/>
                  <a:moveTo>
                    <a:pt x="391" y="0"/>
                  </a:moveTo>
                  <a:lnTo>
                    <a:pt x="391" y="37"/>
                  </a:lnTo>
                  <a:lnTo>
                    <a:pt x="391" y="71"/>
                  </a:lnTo>
                  <a:lnTo>
                    <a:pt x="391" y="108"/>
                  </a:lnTo>
                  <a:lnTo>
                    <a:pt x="425" y="71"/>
                  </a:lnTo>
                  <a:lnTo>
                    <a:pt x="425" y="37"/>
                  </a:lnTo>
                  <a:lnTo>
                    <a:pt x="425" y="0"/>
                  </a:lnTo>
                  <a:close/>
                  <a:moveTo>
                    <a:pt x="179" y="108"/>
                  </a:moveTo>
                  <a:cubicBezTo>
                    <a:pt x="108" y="142"/>
                    <a:pt x="37" y="212"/>
                    <a:pt x="1" y="249"/>
                  </a:cubicBezTo>
                  <a:cubicBezTo>
                    <a:pt x="71" y="212"/>
                    <a:pt x="108" y="142"/>
                    <a:pt x="179" y="108"/>
                  </a:cubicBezTo>
                  <a:close/>
                  <a:moveTo>
                    <a:pt x="391" y="108"/>
                  </a:moveTo>
                  <a:lnTo>
                    <a:pt x="354" y="178"/>
                  </a:lnTo>
                  <a:cubicBezTo>
                    <a:pt x="354" y="178"/>
                    <a:pt x="354" y="212"/>
                    <a:pt x="320" y="249"/>
                  </a:cubicBezTo>
                  <a:lnTo>
                    <a:pt x="283" y="283"/>
                  </a:lnTo>
                  <a:lnTo>
                    <a:pt x="283" y="320"/>
                  </a:lnTo>
                  <a:cubicBezTo>
                    <a:pt x="320" y="320"/>
                    <a:pt x="320" y="320"/>
                    <a:pt x="320" y="283"/>
                  </a:cubicBezTo>
                  <a:lnTo>
                    <a:pt x="354" y="249"/>
                  </a:lnTo>
                  <a:cubicBezTo>
                    <a:pt x="354" y="212"/>
                    <a:pt x="354" y="212"/>
                    <a:pt x="391" y="178"/>
                  </a:cubicBezTo>
                  <a:lnTo>
                    <a:pt x="391" y="142"/>
                  </a:lnTo>
                  <a:lnTo>
                    <a:pt x="391" y="108"/>
                  </a:lnTo>
                  <a:close/>
                  <a:moveTo>
                    <a:pt x="249" y="320"/>
                  </a:moveTo>
                  <a:cubicBezTo>
                    <a:pt x="249" y="354"/>
                    <a:pt x="249" y="354"/>
                    <a:pt x="213" y="390"/>
                  </a:cubicBezTo>
                  <a:cubicBezTo>
                    <a:pt x="249" y="354"/>
                    <a:pt x="249" y="354"/>
                    <a:pt x="283" y="354"/>
                  </a:cubicBezTo>
                  <a:lnTo>
                    <a:pt x="283" y="32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5311325" y="2671425"/>
              <a:ext cx="42400" cy="36200"/>
            </a:xfrm>
            <a:custGeom>
              <a:rect b="b" l="l" r="r" t="t"/>
              <a:pathLst>
                <a:path extrusionOk="0" h="1448" w="1696">
                  <a:moveTo>
                    <a:pt x="673" y="0"/>
                  </a:moveTo>
                  <a:cubicBezTo>
                    <a:pt x="532" y="141"/>
                    <a:pt x="0" y="458"/>
                    <a:pt x="212" y="670"/>
                  </a:cubicBezTo>
                  <a:cubicBezTo>
                    <a:pt x="353" y="777"/>
                    <a:pt x="532" y="848"/>
                    <a:pt x="707" y="989"/>
                  </a:cubicBezTo>
                  <a:cubicBezTo>
                    <a:pt x="848" y="1094"/>
                    <a:pt x="1484" y="1447"/>
                    <a:pt x="1484" y="1447"/>
                  </a:cubicBezTo>
                  <a:cubicBezTo>
                    <a:pt x="1696" y="1376"/>
                    <a:pt x="1625" y="1306"/>
                    <a:pt x="1521" y="1201"/>
                  </a:cubicBezTo>
                  <a:cubicBezTo>
                    <a:pt x="1309" y="989"/>
                    <a:pt x="955" y="741"/>
                    <a:pt x="777" y="458"/>
                  </a:cubicBezTo>
                  <a:cubicBezTo>
                    <a:pt x="848" y="353"/>
                    <a:pt x="989" y="283"/>
                    <a:pt x="1097" y="175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5345800" y="2699675"/>
              <a:ext cx="30900" cy="22825"/>
            </a:xfrm>
            <a:custGeom>
              <a:rect b="b" l="l" r="r" t="t"/>
              <a:pathLst>
                <a:path extrusionOk="0" h="913" w="1236">
                  <a:moveTo>
                    <a:pt x="0" y="1"/>
                  </a:moveTo>
                  <a:lnTo>
                    <a:pt x="71" y="142"/>
                  </a:lnTo>
                  <a:cubicBezTo>
                    <a:pt x="71" y="246"/>
                    <a:pt x="105" y="317"/>
                    <a:pt x="176" y="388"/>
                  </a:cubicBezTo>
                  <a:cubicBezTo>
                    <a:pt x="246" y="424"/>
                    <a:pt x="354" y="458"/>
                    <a:pt x="388" y="529"/>
                  </a:cubicBezTo>
                  <a:cubicBezTo>
                    <a:pt x="452" y="593"/>
                    <a:pt x="458" y="892"/>
                    <a:pt x="592" y="892"/>
                  </a:cubicBezTo>
                  <a:cubicBezTo>
                    <a:pt x="606" y="892"/>
                    <a:pt x="620" y="889"/>
                    <a:pt x="636" y="882"/>
                  </a:cubicBezTo>
                  <a:cubicBezTo>
                    <a:pt x="670" y="882"/>
                    <a:pt x="529" y="636"/>
                    <a:pt x="529" y="495"/>
                  </a:cubicBezTo>
                  <a:lnTo>
                    <a:pt x="529" y="495"/>
                  </a:lnTo>
                  <a:cubicBezTo>
                    <a:pt x="600" y="566"/>
                    <a:pt x="670" y="636"/>
                    <a:pt x="707" y="741"/>
                  </a:cubicBezTo>
                  <a:cubicBezTo>
                    <a:pt x="734" y="770"/>
                    <a:pt x="809" y="912"/>
                    <a:pt x="873" y="912"/>
                  </a:cubicBezTo>
                  <a:cubicBezTo>
                    <a:pt x="889" y="912"/>
                    <a:pt x="905" y="904"/>
                    <a:pt x="919" y="882"/>
                  </a:cubicBezTo>
                  <a:cubicBezTo>
                    <a:pt x="919" y="848"/>
                    <a:pt x="848" y="707"/>
                    <a:pt x="812" y="670"/>
                  </a:cubicBezTo>
                  <a:cubicBezTo>
                    <a:pt x="778" y="566"/>
                    <a:pt x="707" y="458"/>
                    <a:pt x="670" y="354"/>
                  </a:cubicBezTo>
                  <a:lnTo>
                    <a:pt x="670" y="354"/>
                  </a:lnTo>
                  <a:cubicBezTo>
                    <a:pt x="778" y="495"/>
                    <a:pt x="953" y="812"/>
                    <a:pt x="1094" y="812"/>
                  </a:cubicBezTo>
                  <a:cubicBezTo>
                    <a:pt x="1202" y="812"/>
                    <a:pt x="1060" y="670"/>
                    <a:pt x="1060" y="636"/>
                  </a:cubicBezTo>
                  <a:cubicBezTo>
                    <a:pt x="1015" y="546"/>
                    <a:pt x="925" y="426"/>
                    <a:pt x="867" y="352"/>
                  </a:cubicBezTo>
                  <a:lnTo>
                    <a:pt x="867" y="352"/>
                  </a:lnTo>
                  <a:cubicBezTo>
                    <a:pt x="932" y="421"/>
                    <a:pt x="1014" y="475"/>
                    <a:pt x="1094" y="529"/>
                  </a:cubicBezTo>
                  <a:cubicBezTo>
                    <a:pt x="1119" y="529"/>
                    <a:pt x="1173" y="545"/>
                    <a:pt x="1207" y="545"/>
                  </a:cubicBezTo>
                  <a:cubicBezTo>
                    <a:pt x="1224" y="545"/>
                    <a:pt x="1236" y="541"/>
                    <a:pt x="1236" y="529"/>
                  </a:cubicBezTo>
                  <a:cubicBezTo>
                    <a:pt x="1236" y="495"/>
                    <a:pt x="1131" y="424"/>
                    <a:pt x="1131" y="388"/>
                  </a:cubicBezTo>
                  <a:cubicBezTo>
                    <a:pt x="1024" y="317"/>
                    <a:pt x="919" y="213"/>
                    <a:pt x="812" y="142"/>
                  </a:cubicBezTo>
                  <a:cubicBezTo>
                    <a:pt x="741" y="105"/>
                    <a:pt x="636" y="105"/>
                    <a:pt x="529" y="71"/>
                  </a:cubicBezTo>
                  <a:cubicBezTo>
                    <a:pt x="354" y="34"/>
                    <a:pt x="176" y="1"/>
                    <a:pt x="0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5323675" y="2655525"/>
              <a:ext cx="38050" cy="29125"/>
            </a:xfrm>
            <a:custGeom>
              <a:rect b="b" l="l" r="r" t="t"/>
              <a:pathLst>
                <a:path extrusionOk="0" h="1165" w="1522">
                  <a:moveTo>
                    <a:pt x="1173" y="0"/>
                  </a:moveTo>
                  <a:cubicBezTo>
                    <a:pt x="1045" y="0"/>
                    <a:pt x="900" y="64"/>
                    <a:pt x="778" y="105"/>
                  </a:cubicBezTo>
                  <a:cubicBezTo>
                    <a:pt x="673" y="175"/>
                    <a:pt x="603" y="246"/>
                    <a:pt x="461" y="283"/>
                  </a:cubicBezTo>
                  <a:cubicBezTo>
                    <a:pt x="391" y="353"/>
                    <a:pt x="249" y="458"/>
                    <a:pt x="142" y="495"/>
                  </a:cubicBezTo>
                  <a:lnTo>
                    <a:pt x="1" y="599"/>
                  </a:lnTo>
                  <a:cubicBezTo>
                    <a:pt x="71" y="707"/>
                    <a:pt x="179" y="811"/>
                    <a:pt x="249" y="919"/>
                  </a:cubicBezTo>
                  <a:cubicBezTo>
                    <a:pt x="283" y="953"/>
                    <a:pt x="354" y="989"/>
                    <a:pt x="391" y="1060"/>
                  </a:cubicBezTo>
                  <a:cubicBezTo>
                    <a:pt x="425" y="1060"/>
                    <a:pt x="495" y="1165"/>
                    <a:pt x="532" y="1165"/>
                  </a:cubicBezTo>
                  <a:cubicBezTo>
                    <a:pt x="566" y="1165"/>
                    <a:pt x="603" y="1094"/>
                    <a:pt x="637" y="1060"/>
                  </a:cubicBezTo>
                  <a:cubicBezTo>
                    <a:pt x="673" y="1060"/>
                    <a:pt x="707" y="1060"/>
                    <a:pt x="744" y="1023"/>
                  </a:cubicBezTo>
                  <a:cubicBezTo>
                    <a:pt x="744" y="1023"/>
                    <a:pt x="778" y="989"/>
                    <a:pt x="778" y="953"/>
                  </a:cubicBezTo>
                  <a:cubicBezTo>
                    <a:pt x="849" y="919"/>
                    <a:pt x="919" y="919"/>
                    <a:pt x="956" y="882"/>
                  </a:cubicBezTo>
                  <a:cubicBezTo>
                    <a:pt x="1027" y="848"/>
                    <a:pt x="1097" y="811"/>
                    <a:pt x="1131" y="741"/>
                  </a:cubicBezTo>
                  <a:cubicBezTo>
                    <a:pt x="1309" y="636"/>
                    <a:pt x="1521" y="387"/>
                    <a:pt x="1414" y="141"/>
                  </a:cubicBezTo>
                  <a:cubicBezTo>
                    <a:pt x="1354" y="35"/>
                    <a:pt x="1268" y="0"/>
                    <a:pt x="1173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5328975" y="2669650"/>
              <a:ext cx="14150" cy="10625"/>
            </a:xfrm>
            <a:custGeom>
              <a:rect b="b" l="l" r="r" t="t"/>
              <a:pathLst>
                <a:path extrusionOk="0" h="425" w="566">
                  <a:moveTo>
                    <a:pt x="54" y="9"/>
                  </a:moveTo>
                  <a:cubicBezTo>
                    <a:pt x="46" y="9"/>
                    <a:pt x="37" y="17"/>
                    <a:pt x="37" y="34"/>
                  </a:cubicBezTo>
                  <a:lnTo>
                    <a:pt x="71" y="34"/>
                  </a:lnTo>
                  <a:cubicBezTo>
                    <a:pt x="71" y="17"/>
                    <a:pt x="63" y="9"/>
                    <a:pt x="54" y="9"/>
                  </a:cubicBezTo>
                  <a:close/>
                  <a:moveTo>
                    <a:pt x="250" y="0"/>
                  </a:moveTo>
                  <a:lnTo>
                    <a:pt x="250" y="0"/>
                  </a:lnTo>
                  <a:cubicBezTo>
                    <a:pt x="283" y="1"/>
                    <a:pt x="283" y="34"/>
                    <a:pt x="283" y="34"/>
                  </a:cubicBezTo>
                  <a:cubicBezTo>
                    <a:pt x="312" y="34"/>
                    <a:pt x="318" y="57"/>
                    <a:pt x="336" y="67"/>
                  </a:cubicBezTo>
                  <a:lnTo>
                    <a:pt x="336" y="67"/>
                  </a:lnTo>
                  <a:cubicBezTo>
                    <a:pt x="326" y="59"/>
                    <a:pt x="320" y="50"/>
                    <a:pt x="320" y="34"/>
                  </a:cubicBezTo>
                  <a:cubicBezTo>
                    <a:pt x="284" y="34"/>
                    <a:pt x="283" y="1"/>
                    <a:pt x="250" y="0"/>
                  </a:cubicBezTo>
                  <a:close/>
                  <a:moveTo>
                    <a:pt x="336" y="67"/>
                  </a:moveTo>
                  <a:cubicBezTo>
                    <a:pt x="349" y="77"/>
                    <a:pt x="370" y="85"/>
                    <a:pt x="391" y="105"/>
                  </a:cubicBezTo>
                  <a:lnTo>
                    <a:pt x="354" y="71"/>
                  </a:lnTo>
                  <a:cubicBezTo>
                    <a:pt x="347" y="71"/>
                    <a:pt x="341" y="69"/>
                    <a:pt x="336" y="67"/>
                  </a:cubicBezTo>
                  <a:close/>
                  <a:moveTo>
                    <a:pt x="37" y="34"/>
                  </a:moveTo>
                  <a:cubicBezTo>
                    <a:pt x="1" y="34"/>
                    <a:pt x="1" y="71"/>
                    <a:pt x="1" y="71"/>
                  </a:cubicBezTo>
                  <a:cubicBezTo>
                    <a:pt x="37" y="105"/>
                    <a:pt x="37" y="105"/>
                    <a:pt x="37" y="142"/>
                  </a:cubicBezTo>
                  <a:lnTo>
                    <a:pt x="142" y="246"/>
                  </a:lnTo>
                  <a:cubicBezTo>
                    <a:pt x="108" y="212"/>
                    <a:pt x="71" y="176"/>
                    <a:pt x="71" y="142"/>
                  </a:cubicBezTo>
                  <a:cubicBezTo>
                    <a:pt x="71" y="105"/>
                    <a:pt x="37" y="105"/>
                    <a:pt x="37" y="71"/>
                  </a:cubicBezTo>
                  <a:lnTo>
                    <a:pt x="37" y="34"/>
                  </a:lnTo>
                  <a:close/>
                  <a:moveTo>
                    <a:pt x="71" y="34"/>
                  </a:moveTo>
                  <a:lnTo>
                    <a:pt x="108" y="71"/>
                  </a:lnTo>
                  <a:cubicBezTo>
                    <a:pt x="142" y="71"/>
                    <a:pt x="179" y="105"/>
                    <a:pt x="179" y="105"/>
                  </a:cubicBezTo>
                  <a:lnTo>
                    <a:pt x="283" y="176"/>
                  </a:lnTo>
                  <a:cubicBezTo>
                    <a:pt x="320" y="212"/>
                    <a:pt x="354" y="246"/>
                    <a:pt x="425" y="246"/>
                  </a:cubicBezTo>
                  <a:lnTo>
                    <a:pt x="320" y="142"/>
                  </a:lnTo>
                  <a:cubicBezTo>
                    <a:pt x="283" y="142"/>
                    <a:pt x="249" y="105"/>
                    <a:pt x="179" y="71"/>
                  </a:cubicBezTo>
                  <a:cubicBezTo>
                    <a:pt x="179" y="71"/>
                    <a:pt x="142" y="71"/>
                    <a:pt x="142" y="34"/>
                  </a:cubicBezTo>
                  <a:close/>
                  <a:moveTo>
                    <a:pt x="391" y="105"/>
                  </a:moveTo>
                  <a:lnTo>
                    <a:pt x="425" y="176"/>
                  </a:lnTo>
                  <a:cubicBezTo>
                    <a:pt x="461" y="176"/>
                    <a:pt x="461" y="176"/>
                    <a:pt x="461" y="212"/>
                  </a:cubicBezTo>
                  <a:cubicBezTo>
                    <a:pt x="495" y="212"/>
                    <a:pt x="495" y="246"/>
                    <a:pt x="495" y="246"/>
                  </a:cubicBezTo>
                  <a:lnTo>
                    <a:pt x="532" y="283"/>
                  </a:lnTo>
                  <a:lnTo>
                    <a:pt x="495" y="283"/>
                  </a:lnTo>
                  <a:cubicBezTo>
                    <a:pt x="461" y="246"/>
                    <a:pt x="425" y="246"/>
                    <a:pt x="425" y="246"/>
                  </a:cubicBezTo>
                  <a:lnTo>
                    <a:pt x="425" y="246"/>
                  </a:lnTo>
                  <a:cubicBezTo>
                    <a:pt x="425" y="283"/>
                    <a:pt x="461" y="283"/>
                    <a:pt x="461" y="283"/>
                  </a:cubicBezTo>
                  <a:cubicBezTo>
                    <a:pt x="495" y="283"/>
                    <a:pt x="495" y="317"/>
                    <a:pt x="532" y="317"/>
                  </a:cubicBezTo>
                  <a:lnTo>
                    <a:pt x="566" y="317"/>
                  </a:lnTo>
                  <a:lnTo>
                    <a:pt x="566" y="283"/>
                  </a:lnTo>
                  <a:lnTo>
                    <a:pt x="532" y="283"/>
                  </a:lnTo>
                  <a:lnTo>
                    <a:pt x="532" y="246"/>
                  </a:lnTo>
                  <a:cubicBezTo>
                    <a:pt x="495" y="212"/>
                    <a:pt x="495" y="212"/>
                    <a:pt x="495" y="176"/>
                  </a:cubicBezTo>
                  <a:cubicBezTo>
                    <a:pt x="461" y="176"/>
                    <a:pt x="461" y="176"/>
                    <a:pt x="425" y="142"/>
                  </a:cubicBezTo>
                  <a:lnTo>
                    <a:pt x="391" y="105"/>
                  </a:lnTo>
                  <a:close/>
                  <a:moveTo>
                    <a:pt x="249" y="354"/>
                  </a:moveTo>
                  <a:lnTo>
                    <a:pt x="249" y="354"/>
                  </a:lnTo>
                  <a:cubicBezTo>
                    <a:pt x="260" y="364"/>
                    <a:pt x="271" y="372"/>
                    <a:pt x="282" y="378"/>
                  </a:cubicBezTo>
                  <a:lnTo>
                    <a:pt x="282" y="378"/>
                  </a:lnTo>
                  <a:cubicBezTo>
                    <a:pt x="277" y="354"/>
                    <a:pt x="249" y="354"/>
                    <a:pt x="249" y="354"/>
                  </a:cubicBezTo>
                  <a:close/>
                  <a:moveTo>
                    <a:pt x="282" y="378"/>
                  </a:moveTo>
                  <a:cubicBezTo>
                    <a:pt x="283" y="381"/>
                    <a:pt x="283" y="384"/>
                    <a:pt x="283" y="388"/>
                  </a:cubicBezTo>
                  <a:cubicBezTo>
                    <a:pt x="320" y="388"/>
                    <a:pt x="320" y="424"/>
                    <a:pt x="354" y="424"/>
                  </a:cubicBezTo>
                  <a:cubicBezTo>
                    <a:pt x="331" y="399"/>
                    <a:pt x="306" y="391"/>
                    <a:pt x="282" y="378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5362550" y="2651975"/>
              <a:ext cx="28275" cy="16700"/>
            </a:xfrm>
            <a:custGeom>
              <a:rect b="b" l="l" r="r" t="t"/>
              <a:pathLst>
                <a:path extrusionOk="0" h="668" w="1131">
                  <a:moveTo>
                    <a:pt x="212" y="1"/>
                  </a:moveTo>
                  <a:cubicBezTo>
                    <a:pt x="142" y="35"/>
                    <a:pt x="71" y="71"/>
                    <a:pt x="37" y="142"/>
                  </a:cubicBezTo>
                  <a:cubicBezTo>
                    <a:pt x="0" y="247"/>
                    <a:pt x="0" y="459"/>
                    <a:pt x="71" y="529"/>
                  </a:cubicBezTo>
                  <a:cubicBezTo>
                    <a:pt x="165" y="623"/>
                    <a:pt x="337" y="668"/>
                    <a:pt x="505" y="668"/>
                  </a:cubicBezTo>
                  <a:cubicBezTo>
                    <a:pt x="655" y="668"/>
                    <a:pt x="801" y="633"/>
                    <a:pt x="885" y="566"/>
                  </a:cubicBezTo>
                  <a:cubicBezTo>
                    <a:pt x="1131" y="354"/>
                    <a:pt x="885" y="35"/>
                    <a:pt x="602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0"/>
            <p:cNvSpPr/>
            <p:nvPr/>
          </p:nvSpPr>
          <p:spPr>
            <a:xfrm>
              <a:off x="5344025" y="2597050"/>
              <a:ext cx="50350" cy="43800"/>
            </a:xfrm>
            <a:custGeom>
              <a:rect b="b" l="l" r="r" t="t"/>
              <a:pathLst>
                <a:path extrusionOk="0" h="1752" w="2014">
                  <a:moveTo>
                    <a:pt x="855" y="0"/>
                  </a:moveTo>
                  <a:cubicBezTo>
                    <a:pt x="841" y="0"/>
                    <a:pt x="827" y="2"/>
                    <a:pt x="812" y="7"/>
                  </a:cubicBezTo>
                  <a:cubicBezTo>
                    <a:pt x="566" y="112"/>
                    <a:pt x="919" y="465"/>
                    <a:pt x="883" y="643"/>
                  </a:cubicBezTo>
                  <a:cubicBezTo>
                    <a:pt x="778" y="536"/>
                    <a:pt x="741" y="324"/>
                    <a:pt x="566" y="253"/>
                  </a:cubicBezTo>
                  <a:cubicBezTo>
                    <a:pt x="540" y="240"/>
                    <a:pt x="514" y="235"/>
                    <a:pt x="490" y="235"/>
                  </a:cubicBezTo>
                  <a:cubicBezTo>
                    <a:pt x="381" y="235"/>
                    <a:pt x="303" y="350"/>
                    <a:pt x="388" y="465"/>
                  </a:cubicBezTo>
                  <a:cubicBezTo>
                    <a:pt x="362" y="453"/>
                    <a:pt x="332" y="445"/>
                    <a:pt x="303" y="445"/>
                  </a:cubicBezTo>
                  <a:cubicBezTo>
                    <a:pt x="250" y="445"/>
                    <a:pt x="199" y="469"/>
                    <a:pt x="176" y="536"/>
                  </a:cubicBezTo>
                  <a:cubicBezTo>
                    <a:pt x="142" y="643"/>
                    <a:pt x="317" y="714"/>
                    <a:pt x="354" y="785"/>
                  </a:cubicBezTo>
                  <a:cubicBezTo>
                    <a:pt x="330" y="785"/>
                    <a:pt x="275" y="768"/>
                    <a:pt x="220" y="768"/>
                  </a:cubicBezTo>
                  <a:cubicBezTo>
                    <a:pt x="193" y="768"/>
                    <a:pt x="166" y="772"/>
                    <a:pt x="142" y="785"/>
                  </a:cubicBezTo>
                  <a:cubicBezTo>
                    <a:pt x="105" y="819"/>
                    <a:pt x="71" y="889"/>
                    <a:pt x="71" y="960"/>
                  </a:cubicBezTo>
                  <a:cubicBezTo>
                    <a:pt x="142" y="1067"/>
                    <a:pt x="354" y="1031"/>
                    <a:pt x="425" y="1138"/>
                  </a:cubicBezTo>
                  <a:cubicBezTo>
                    <a:pt x="366" y="1118"/>
                    <a:pt x="265" y="1087"/>
                    <a:pt x="180" y="1087"/>
                  </a:cubicBezTo>
                  <a:cubicBezTo>
                    <a:pt x="111" y="1087"/>
                    <a:pt x="51" y="1108"/>
                    <a:pt x="35" y="1172"/>
                  </a:cubicBezTo>
                  <a:cubicBezTo>
                    <a:pt x="1" y="1350"/>
                    <a:pt x="283" y="1313"/>
                    <a:pt x="388" y="1350"/>
                  </a:cubicBezTo>
                  <a:cubicBezTo>
                    <a:pt x="283" y="1384"/>
                    <a:pt x="247" y="1384"/>
                    <a:pt x="142" y="1421"/>
                  </a:cubicBezTo>
                  <a:cubicBezTo>
                    <a:pt x="71" y="1455"/>
                    <a:pt x="35" y="1562"/>
                    <a:pt x="105" y="1596"/>
                  </a:cubicBezTo>
                  <a:cubicBezTo>
                    <a:pt x="116" y="1601"/>
                    <a:pt x="127" y="1603"/>
                    <a:pt x="138" y="1603"/>
                  </a:cubicBezTo>
                  <a:cubicBezTo>
                    <a:pt x="207" y="1603"/>
                    <a:pt x="294" y="1525"/>
                    <a:pt x="354" y="1525"/>
                  </a:cubicBezTo>
                  <a:cubicBezTo>
                    <a:pt x="425" y="1491"/>
                    <a:pt x="495" y="1491"/>
                    <a:pt x="566" y="1455"/>
                  </a:cubicBezTo>
                  <a:lnTo>
                    <a:pt x="566" y="1455"/>
                  </a:lnTo>
                  <a:cubicBezTo>
                    <a:pt x="495" y="1491"/>
                    <a:pt x="388" y="1596"/>
                    <a:pt x="425" y="1666"/>
                  </a:cubicBezTo>
                  <a:cubicBezTo>
                    <a:pt x="425" y="1718"/>
                    <a:pt x="462" y="1752"/>
                    <a:pt x="510" y="1752"/>
                  </a:cubicBezTo>
                  <a:cubicBezTo>
                    <a:pt x="528" y="1752"/>
                    <a:pt x="547" y="1747"/>
                    <a:pt x="566" y="1737"/>
                  </a:cubicBezTo>
                  <a:cubicBezTo>
                    <a:pt x="600" y="1703"/>
                    <a:pt x="600" y="1596"/>
                    <a:pt x="637" y="1562"/>
                  </a:cubicBezTo>
                  <a:cubicBezTo>
                    <a:pt x="637" y="1491"/>
                    <a:pt x="671" y="1455"/>
                    <a:pt x="707" y="1421"/>
                  </a:cubicBezTo>
                  <a:lnTo>
                    <a:pt x="1626" y="960"/>
                  </a:lnTo>
                  <a:cubicBezTo>
                    <a:pt x="1589" y="926"/>
                    <a:pt x="1518" y="819"/>
                    <a:pt x="1555" y="785"/>
                  </a:cubicBezTo>
                  <a:cubicBezTo>
                    <a:pt x="1555" y="731"/>
                    <a:pt x="1591" y="713"/>
                    <a:pt x="1635" y="713"/>
                  </a:cubicBezTo>
                  <a:cubicBezTo>
                    <a:pt x="1679" y="713"/>
                    <a:pt x="1732" y="731"/>
                    <a:pt x="1767" y="748"/>
                  </a:cubicBezTo>
                  <a:cubicBezTo>
                    <a:pt x="1872" y="748"/>
                    <a:pt x="2013" y="714"/>
                    <a:pt x="1872" y="607"/>
                  </a:cubicBezTo>
                  <a:cubicBezTo>
                    <a:pt x="1828" y="563"/>
                    <a:pt x="1732" y="534"/>
                    <a:pt x="1639" y="534"/>
                  </a:cubicBezTo>
                  <a:cubicBezTo>
                    <a:pt x="1581" y="534"/>
                    <a:pt x="1525" y="545"/>
                    <a:pt x="1485" y="573"/>
                  </a:cubicBezTo>
                  <a:cubicBezTo>
                    <a:pt x="1518" y="502"/>
                    <a:pt x="1979" y="219"/>
                    <a:pt x="1730" y="183"/>
                  </a:cubicBezTo>
                  <a:cubicBezTo>
                    <a:pt x="1626" y="183"/>
                    <a:pt x="1555" y="219"/>
                    <a:pt x="1485" y="290"/>
                  </a:cubicBezTo>
                  <a:cubicBezTo>
                    <a:pt x="1414" y="361"/>
                    <a:pt x="1414" y="431"/>
                    <a:pt x="1377" y="502"/>
                  </a:cubicBezTo>
                  <a:cubicBezTo>
                    <a:pt x="1347" y="406"/>
                    <a:pt x="1458" y="26"/>
                    <a:pt x="1300" y="26"/>
                  </a:cubicBezTo>
                  <a:cubicBezTo>
                    <a:pt x="1282" y="26"/>
                    <a:pt x="1261" y="31"/>
                    <a:pt x="1236" y="41"/>
                  </a:cubicBezTo>
                  <a:cubicBezTo>
                    <a:pt x="1131" y="78"/>
                    <a:pt x="1131" y="219"/>
                    <a:pt x="1131" y="290"/>
                  </a:cubicBezTo>
                  <a:cubicBezTo>
                    <a:pt x="1131" y="395"/>
                    <a:pt x="1095" y="465"/>
                    <a:pt x="1095" y="536"/>
                  </a:cubicBezTo>
                  <a:cubicBezTo>
                    <a:pt x="1095" y="405"/>
                    <a:pt x="1034" y="0"/>
                    <a:pt x="855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5360775" y="2622800"/>
              <a:ext cx="32750" cy="38900"/>
            </a:xfrm>
            <a:custGeom>
              <a:rect b="b" l="l" r="r" t="t"/>
              <a:pathLst>
                <a:path extrusionOk="0" h="1556" w="1310">
                  <a:moveTo>
                    <a:pt x="778" y="1"/>
                  </a:moveTo>
                  <a:cubicBezTo>
                    <a:pt x="532" y="1"/>
                    <a:pt x="179" y="249"/>
                    <a:pt x="71" y="495"/>
                  </a:cubicBezTo>
                  <a:cubicBezTo>
                    <a:pt x="1" y="707"/>
                    <a:pt x="213" y="885"/>
                    <a:pt x="249" y="1097"/>
                  </a:cubicBezTo>
                  <a:cubicBezTo>
                    <a:pt x="283" y="1238"/>
                    <a:pt x="213" y="1343"/>
                    <a:pt x="142" y="1484"/>
                  </a:cubicBezTo>
                  <a:lnTo>
                    <a:pt x="744" y="1555"/>
                  </a:lnTo>
                  <a:cubicBezTo>
                    <a:pt x="815" y="1521"/>
                    <a:pt x="919" y="1521"/>
                    <a:pt x="1027" y="1484"/>
                  </a:cubicBezTo>
                  <a:cubicBezTo>
                    <a:pt x="1168" y="1450"/>
                    <a:pt x="1168" y="1380"/>
                    <a:pt x="1202" y="1238"/>
                  </a:cubicBezTo>
                  <a:cubicBezTo>
                    <a:pt x="1202" y="1131"/>
                    <a:pt x="1239" y="1060"/>
                    <a:pt x="1272" y="956"/>
                  </a:cubicBezTo>
                  <a:cubicBezTo>
                    <a:pt x="1309" y="778"/>
                    <a:pt x="1309" y="532"/>
                    <a:pt x="1239" y="354"/>
                  </a:cubicBezTo>
                  <a:cubicBezTo>
                    <a:pt x="1168" y="142"/>
                    <a:pt x="1027" y="1"/>
                    <a:pt x="778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5361700" y="2622800"/>
              <a:ext cx="31825" cy="38900"/>
            </a:xfrm>
            <a:custGeom>
              <a:rect b="b" l="l" r="r" t="t"/>
              <a:pathLst>
                <a:path extrusionOk="0" h="1556" w="1273">
                  <a:moveTo>
                    <a:pt x="848" y="1"/>
                  </a:moveTo>
                  <a:cubicBezTo>
                    <a:pt x="919" y="37"/>
                    <a:pt x="953" y="37"/>
                    <a:pt x="1023" y="71"/>
                  </a:cubicBezTo>
                  <a:cubicBezTo>
                    <a:pt x="990" y="37"/>
                    <a:pt x="919" y="1"/>
                    <a:pt x="848" y="1"/>
                  </a:cubicBezTo>
                  <a:close/>
                  <a:moveTo>
                    <a:pt x="636" y="1"/>
                  </a:moveTo>
                  <a:cubicBezTo>
                    <a:pt x="600" y="1"/>
                    <a:pt x="529" y="37"/>
                    <a:pt x="458" y="71"/>
                  </a:cubicBezTo>
                  <a:cubicBezTo>
                    <a:pt x="354" y="108"/>
                    <a:pt x="246" y="179"/>
                    <a:pt x="176" y="283"/>
                  </a:cubicBezTo>
                  <a:cubicBezTo>
                    <a:pt x="246" y="213"/>
                    <a:pt x="354" y="142"/>
                    <a:pt x="495" y="71"/>
                  </a:cubicBezTo>
                  <a:cubicBezTo>
                    <a:pt x="600" y="37"/>
                    <a:pt x="707" y="1"/>
                    <a:pt x="848" y="1"/>
                  </a:cubicBezTo>
                  <a:close/>
                  <a:moveTo>
                    <a:pt x="176" y="283"/>
                  </a:moveTo>
                  <a:cubicBezTo>
                    <a:pt x="105" y="320"/>
                    <a:pt x="71" y="354"/>
                    <a:pt x="34" y="425"/>
                  </a:cubicBezTo>
                  <a:cubicBezTo>
                    <a:pt x="34" y="461"/>
                    <a:pt x="0" y="532"/>
                    <a:pt x="0" y="603"/>
                  </a:cubicBezTo>
                  <a:cubicBezTo>
                    <a:pt x="0" y="636"/>
                    <a:pt x="34" y="707"/>
                    <a:pt x="34" y="744"/>
                  </a:cubicBezTo>
                  <a:cubicBezTo>
                    <a:pt x="71" y="815"/>
                    <a:pt x="71" y="848"/>
                    <a:pt x="105" y="885"/>
                  </a:cubicBezTo>
                  <a:cubicBezTo>
                    <a:pt x="142" y="956"/>
                    <a:pt x="212" y="1060"/>
                    <a:pt x="212" y="1131"/>
                  </a:cubicBezTo>
                  <a:lnTo>
                    <a:pt x="212" y="990"/>
                  </a:lnTo>
                  <a:cubicBezTo>
                    <a:pt x="176" y="956"/>
                    <a:pt x="142" y="919"/>
                    <a:pt x="142" y="885"/>
                  </a:cubicBezTo>
                  <a:cubicBezTo>
                    <a:pt x="105" y="778"/>
                    <a:pt x="34" y="707"/>
                    <a:pt x="34" y="603"/>
                  </a:cubicBezTo>
                  <a:cubicBezTo>
                    <a:pt x="34" y="532"/>
                    <a:pt x="34" y="495"/>
                    <a:pt x="71" y="425"/>
                  </a:cubicBezTo>
                  <a:cubicBezTo>
                    <a:pt x="105" y="391"/>
                    <a:pt x="142" y="320"/>
                    <a:pt x="176" y="283"/>
                  </a:cubicBezTo>
                  <a:close/>
                  <a:moveTo>
                    <a:pt x="212" y="1131"/>
                  </a:moveTo>
                  <a:cubicBezTo>
                    <a:pt x="212" y="1202"/>
                    <a:pt x="212" y="1272"/>
                    <a:pt x="176" y="1309"/>
                  </a:cubicBezTo>
                  <a:cubicBezTo>
                    <a:pt x="212" y="1272"/>
                    <a:pt x="246" y="1202"/>
                    <a:pt x="212" y="1131"/>
                  </a:cubicBezTo>
                  <a:close/>
                  <a:moveTo>
                    <a:pt x="1023" y="71"/>
                  </a:moveTo>
                  <a:lnTo>
                    <a:pt x="1023" y="71"/>
                  </a:lnTo>
                  <a:cubicBezTo>
                    <a:pt x="1060" y="108"/>
                    <a:pt x="1094" y="179"/>
                    <a:pt x="1131" y="213"/>
                  </a:cubicBezTo>
                  <a:cubicBezTo>
                    <a:pt x="1165" y="283"/>
                    <a:pt x="1202" y="320"/>
                    <a:pt x="1202" y="391"/>
                  </a:cubicBezTo>
                  <a:lnTo>
                    <a:pt x="1202" y="425"/>
                  </a:lnTo>
                  <a:cubicBezTo>
                    <a:pt x="1235" y="461"/>
                    <a:pt x="1235" y="461"/>
                    <a:pt x="1235" y="495"/>
                  </a:cubicBezTo>
                  <a:lnTo>
                    <a:pt x="1235" y="566"/>
                  </a:lnTo>
                  <a:cubicBezTo>
                    <a:pt x="1235" y="673"/>
                    <a:pt x="1235" y="815"/>
                    <a:pt x="1202" y="919"/>
                  </a:cubicBezTo>
                  <a:cubicBezTo>
                    <a:pt x="1202" y="1027"/>
                    <a:pt x="1165" y="1131"/>
                    <a:pt x="1131" y="1202"/>
                  </a:cubicBezTo>
                  <a:cubicBezTo>
                    <a:pt x="1131" y="1272"/>
                    <a:pt x="1131" y="1309"/>
                    <a:pt x="1094" y="1343"/>
                  </a:cubicBezTo>
                  <a:cubicBezTo>
                    <a:pt x="1094" y="1380"/>
                    <a:pt x="1094" y="1414"/>
                    <a:pt x="1060" y="1450"/>
                  </a:cubicBezTo>
                  <a:cubicBezTo>
                    <a:pt x="1094" y="1450"/>
                    <a:pt x="1131" y="1414"/>
                    <a:pt x="1131" y="1343"/>
                  </a:cubicBezTo>
                  <a:cubicBezTo>
                    <a:pt x="1165" y="1309"/>
                    <a:pt x="1165" y="1272"/>
                    <a:pt x="1165" y="1238"/>
                  </a:cubicBezTo>
                  <a:cubicBezTo>
                    <a:pt x="1202" y="1131"/>
                    <a:pt x="1202" y="1027"/>
                    <a:pt x="1235" y="919"/>
                  </a:cubicBezTo>
                  <a:cubicBezTo>
                    <a:pt x="1272" y="815"/>
                    <a:pt x="1272" y="673"/>
                    <a:pt x="1272" y="566"/>
                  </a:cubicBezTo>
                  <a:cubicBezTo>
                    <a:pt x="1272" y="495"/>
                    <a:pt x="1235" y="461"/>
                    <a:pt x="1235" y="391"/>
                  </a:cubicBezTo>
                  <a:cubicBezTo>
                    <a:pt x="1202" y="320"/>
                    <a:pt x="1202" y="249"/>
                    <a:pt x="1165" y="213"/>
                  </a:cubicBezTo>
                  <a:cubicBezTo>
                    <a:pt x="1131" y="142"/>
                    <a:pt x="1094" y="108"/>
                    <a:pt x="1023" y="71"/>
                  </a:cubicBezTo>
                  <a:close/>
                  <a:moveTo>
                    <a:pt x="1023" y="1450"/>
                  </a:moveTo>
                  <a:lnTo>
                    <a:pt x="1023" y="1484"/>
                  </a:lnTo>
                  <a:cubicBezTo>
                    <a:pt x="1060" y="1484"/>
                    <a:pt x="1060" y="1484"/>
                    <a:pt x="1060" y="1450"/>
                  </a:cubicBezTo>
                  <a:close/>
                  <a:moveTo>
                    <a:pt x="953" y="1484"/>
                  </a:moveTo>
                  <a:cubicBezTo>
                    <a:pt x="919" y="1484"/>
                    <a:pt x="882" y="1521"/>
                    <a:pt x="882" y="1521"/>
                  </a:cubicBezTo>
                  <a:lnTo>
                    <a:pt x="953" y="1521"/>
                  </a:lnTo>
                  <a:cubicBezTo>
                    <a:pt x="990" y="1484"/>
                    <a:pt x="990" y="1484"/>
                    <a:pt x="1023" y="1484"/>
                  </a:cubicBezTo>
                  <a:close/>
                  <a:moveTo>
                    <a:pt x="882" y="1521"/>
                  </a:moveTo>
                  <a:cubicBezTo>
                    <a:pt x="741" y="1521"/>
                    <a:pt x="707" y="1555"/>
                    <a:pt x="707" y="1555"/>
                  </a:cubicBezTo>
                  <a:cubicBezTo>
                    <a:pt x="707" y="1555"/>
                    <a:pt x="741" y="1555"/>
                    <a:pt x="882" y="1521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5362550" y="2634325"/>
              <a:ext cx="6225" cy="9950"/>
            </a:xfrm>
            <a:custGeom>
              <a:rect b="b" l="l" r="r" t="t"/>
              <a:pathLst>
                <a:path extrusionOk="0" h="398" w="249">
                  <a:moveTo>
                    <a:pt x="142" y="0"/>
                  </a:moveTo>
                  <a:lnTo>
                    <a:pt x="0" y="175"/>
                  </a:lnTo>
                  <a:cubicBezTo>
                    <a:pt x="0" y="228"/>
                    <a:pt x="21" y="320"/>
                    <a:pt x="60" y="320"/>
                  </a:cubicBezTo>
                  <a:cubicBezTo>
                    <a:pt x="74" y="320"/>
                    <a:pt x="90" y="309"/>
                    <a:pt x="108" y="283"/>
                  </a:cubicBezTo>
                  <a:cubicBezTo>
                    <a:pt x="142" y="283"/>
                    <a:pt x="142" y="354"/>
                    <a:pt x="178" y="387"/>
                  </a:cubicBezTo>
                  <a:cubicBezTo>
                    <a:pt x="185" y="394"/>
                    <a:pt x="191" y="397"/>
                    <a:pt x="198" y="397"/>
                  </a:cubicBezTo>
                  <a:cubicBezTo>
                    <a:pt x="225" y="397"/>
                    <a:pt x="249" y="340"/>
                    <a:pt x="249" y="283"/>
                  </a:cubicBezTo>
                  <a:cubicBezTo>
                    <a:pt x="249" y="212"/>
                    <a:pt x="178" y="105"/>
                    <a:pt x="1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5358175" y="2618425"/>
              <a:ext cx="32650" cy="22975"/>
            </a:xfrm>
            <a:custGeom>
              <a:rect b="b" l="l" r="r" t="t"/>
              <a:pathLst>
                <a:path extrusionOk="0" h="919" w="1306">
                  <a:moveTo>
                    <a:pt x="848" y="0"/>
                  </a:moveTo>
                  <a:cubicBezTo>
                    <a:pt x="599" y="34"/>
                    <a:pt x="387" y="176"/>
                    <a:pt x="212" y="354"/>
                  </a:cubicBezTo>
                  <a:cubicBezTo>
                    <a:pt x="175" y="424"/>
                    <a:pt x="0" y="600"/>
                    <a:pt x="34" y="670"/>
                  </a:cubicBezTo>
                  <a:cubicBezTo>
                    <a:pt x="34" y="741"/>
                    <a:pt x="175" y="882"/>
                    <a:pt x="212" y="919"/>
                  </a:cubicBezTo>
                  <a:cubicBezTo>
                    <a:pt x="212" y="919"/>
                    <a:pt x="811" y="386"/>
                    <a:pt x="1265" y="386"/>
                  </a:cubicBezTo>
                  <a:cubicBezTo>
                    <a:pt x="1279" y="386"/>
                    <a:pt x="1292" y="387"/>
                    <a:pt x="1306" y="388"/>
                  </a:cubicBezTo>
                  <a:cubicBezTo>
                    <a:pt x="1272" y="283"/>
                    <a:pt x="1164" y="212"/>
                    <a:pt x="1094" y="105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0"/>
            <p:cNvSpPr/>
            <p:nvPr/>
          </p:nvSpPr>
          <p:spPr>
            <a:xfrm>
              <a:off x="5358625" y="2639725"/>
              <a:ext cx="10150" cy="11250"/>
            </a:xfrm>
            <a:custGeom>
              <a:rect b="b" l="l" r="r" t="t"/>
              <a:pathLst>
                <a:path extrusionOk="0" h="450" w="406">
                  <a:moveTo>
                    <a:pt x="223" y="1"/>
                  </a:moveTo>
                  <a:cubicBezTo>
                    <a:pt x="154" y="1"/>
                    <a:pt x="77" y="51"/>
                    <a:pt x="53" y="101"/>
                  </a:cubicBezTo>
                  <a:cubicBezTo>
                    <a:pt x="0" y="285"/>
                    <a:pt x="122" y="449"/>
                    <a:pt x="261" y="449"/>
                  </a:cubicBezTo>
                  <a:cubicBezTo>
                    <a:pt x="309" y="449"/>
                    <a:pt x="360" y="429"/>
                    <a:pt x="406" y="383"/>
                  </a:cubicBezTo>
                  <a:lnTo>
                    <a:pt x="335" y="171"/>
                  </a:lnTo>
                  <a:cubicBezTo>
                    <a:pt x="335" y="138"/>
                    <a:pt x="299" y="67"/>
                    <a:pt x="299" y="30"/>
                  </a:cubicBezTo>
                  <a:cubicBezTo>
                    <a:pt x="278" y="9"/>
                    <a:pt x="251" y="1"/>
                    <a:pt x="223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5377600" y="2651975"/>
              <a:ext cx="10625" cy="3875"/>
            </a:xfrm>
            <a:custGeom>
              <a:rect b="b" l="l" r="r" t="t"/>
              <a:pathLst>
                <a:path extrusionOk="0" h="155" w="425">
                  <a:moveTo>
                    <a:pt x="0" y="1"/>
                  </a:moveTo>
                  <a:cubicBezTo>
                    <a:pt x="80" y="109"/>
                    <a:pt x="182" y="154"/>
                    <a:pt x="305" y="154"/>
                  </a:cubicBezTo>
                  <a:cubicBezTo>
                    <a:pt x="343" y="154"/>
                    <a:pt x="383" y="150"/>
                    <a:pt x="424" y="1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0"/>
            <p:cNvSpPr/>
            <p:nvPr/>
          </p:nvSpPr>
          <p:spPr>
            <a:xfrm>
              <a:off x="5377600" y="2651975"/>
              <a:ext cx="8850" cy="3950"/>
            </a:xfrm>
            <a:custGeom>
              <a:rect b="b" l="l" r="r" t="t"/>
              <a:pathLst>
                <a:path extrusionOk="0" h="158" w="354">
                  <a:moveTo>
                    <a:pt x="0" y="1"/>
                  </a:moveTo>
                  <a:cubicBezTo>
                    <a:pt x="0" y="35"/>
                    <a:pt x="34" y="35"/>
                    <a:pt x="34" y="35"/>
                  </a:cubicBezTo>
                  <a:cubicBezTo>
                    <a:pt x="34" y="35"/>
                    <a:pt x="34" y="1"/>
                    <a:pt x="0" y="1"/>
                  </a:cubicBezTo>
                  <a:close/>
                  <a:moveTo>
                    <a:pt x="34" y="35"/>
                  </a:moveTo>
                  <a:lnTo>
                    <a:pt x="34" y="71"/>
                  </a:lnTo>
                  <a:lnTo>
                    <a:pt x="71" y="71"/>
                  </a:lnTo>
                  <a:lnTo>
                    <a:pt x="71" y="35"/>
                  </a:lnTo>
                  <a:close/>
                  <a:moveTo>
                    <a:pt x="71" y="71"/>
                  </a:moveTo>
                  <a:cubicBezTo>
                    <a:pt x="71" y="105"/>
                    <a:pt x="105" y="105"/>
                    <a:pt x="105" y="105"/>
                  </a:cubicBezTo>
                  <a:lnTo>
                    <a:pt x="142" y="142"/>
                  </a:lnTo>
                  <a:lnTo>
                    <a:pt x="246" y="142"/>
                  </a:lnTo>
                  <a:cubicBezTo>
                    <a:pt x="212" y="142"/>
                    <a:pt x="212" y="105"/>
                    <a:pt x="212" y="105"/>
                  </a:cubicBezTo>
                  <a:lnTo>
                    <a:pt x="142" y="105"/>
                  </a:lnTo>
                  <a:lnTo>
                    <a:pt x="105" y="71"/>
                  </a:lnTo>
                  <a:close/>
                  <a:moveTo>
                    <a:pt x="283" y="142"/>
                  </a:moveTo>
                  <a:cubicBezTo>
                    <a:pt x="294" y="153"/>
                    <a:pt x="302" y="157"/>
                    <a:pt x="308" y="157"/>
                  </a:cubicBezTo>
                  <a:cubicBezTo>
                    <a:pt x="321" y="157"/>
                    <a:pt x="329" y="142"/>
                    <a:pt x="354" y="142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0"/>
            <p:cNvSpPr/>
            <p:nvPr/>
          </p:nvSpPr>
          <p:spPr>
            <a:xfrm>
              <a:off x="5376675" y="2632550"/>
              <a:ext cx="3550" cy="4875"/>
            </a:xfrm>
            <a:custGeom>
              <a:rect b="b" l="l" r="r" t="t"/>
              <a:pathLst>
                <a:path extrusionOk="0" h="195" w="142">
                  <a:moveTo>
                    <a:pt x="71" y="1"/>
                  </a:moveTo>
                  <a:cubicBezTo>
                    <a:pt x="1" y="35"/>
                    <a:pt x="1" y="105"/>
                    <a:pt x="1" y="142"/>
                  </a:cubicBezTo>
                  <a:cubicBezTo>
                    <a:pt x="14" y="180"/>
                    <a:pt x="32" y="195"/>
                    <a:pt x="49" y="195"/>
                  </a:cubicBezTo>
                  <a:cubicBezTo>
                    <a:pt x="79" y="195"/>
                    <a:pt x="108" y="150"/>
                    <a:pt x="108" y="105"/>
                  </a:cubicBezTo>
                  <a:cubicBezTo>
                    <a:pt x="142" y="35"/>
                    <a:pt x="108" y="1"/>
                    <a:pt x="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0"/>
            <p:cNvSpPr/>
            <p:nvPr/>
          </p:nvSpPr>
          <p:spPr>
            <a:xfrm>
              <a:off x="5383750" y="2628825"/>
              <a:ext cx="6700" cy="1975"/>
            </a:xfrm>
            <a:custGeom>
              <a:rect b="b" l="l" r="r" t="t"/>
              <a:pathLst>
                <a:path extrusionOk="0" h="79" w="268">
                  <a:moveTo>
                    <a:pt x="140" y="1"/>
                  </a:moveTo>
                  <a:cubicBezTo>
                    <a:pt x="129" y="1"/>
                    <a:pt x="118" y="3"/>
                    <a:pt x="108" y="8"/>
                  </a:cubicBezTo>
                  <a:cubicBezTo>
                    <a:pt x="0" y="8"/>
                    <a:pt x="71" y="79"/>
                    <a:pt x="141" y="79"/>
                  </a:cubicBezTo>
                  <a:lnTo>
                    <a:pt x="178" y="79"/>
                  </a:lnTo>
                  <a:cubicBezTo>
                    <a:pt x="267" y="79"/>
                    <a:pt x="204" y="1"/>
                    <a:pt x="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0"/>
            <p:cNvSpPr/>
            <p:nvPr/>
          </p:nvSpPr>
          <p:spPr>
            <a:xfrm>
              <a:off x="5381125" y="2641125"/>
              <a:ext cx="3550" cy="4225"/>
            </a:xfrm>
            <a:custGeom>
              <a:rect b="b" l="l" r="r" t="t"/>
              <a:pathLst>
                <a:path extrusionOk="0" h="169" w="142">
                  <a:moveTo>
                    <a:pt x="94" y="1"/>
                  </a:moveTo>
                  <a:cubicBezTo>
                    <a:pt x="51" y="1"/>
                    <a:pt x="1" y="66"/>
                    <a:pt x="1" y="115"/>
                  </a:cubicBezTo>
                  <a:cubicBezTo>
                    <a:pt x="1" y="151"/>
                    <a:pt x="18" y="168"/>
                    <a:pt x="40" y="168"/>
                  </a:cubicBezTo>
                  <a:cubicBezTo>
                    <a:pt x="62" y="168"/>
                    <a:pt x="88" y="151"/>
                    <a:pt x="105" y="115"/>
                  </a:cubicBezTo>
                  <a:cubicBezTo>
                    <a:pt x="142" y="115"/>
                    <a:pt x="142" y="82"/>
                    <a:pt x="142" y="45"/>
                  </a:cubicBezTo>
                  <a:cubicBezTo>
                    <a:pt x="131" y="13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0"/>
            <p:cNvSpPr/>
            <p:nvPr/>
          </p:nvSpPr>
          <p:spPr>
            <a:xfrm>
              <a:off x="5387525" y="2640125"/>
              <a:ext cx="4225" cy="3900"/>
            </a:xfrm>
            <a:custGeom>
              <a:rect b="b" l="l" r="r" t="t"/>
              <a:pathLst>
                <a:path extrusionOk="0" h="156" w="169">
                  <a:moveTo>
                    <a:pt x="35" y="1"/>
                  </a:moveTo>
                  <a:cubicBezTo>
                    <a:pt x="13" y="1"/>
                    <a:pt x="0" y="33"/>
                    <a:pt x="27" y="85"/>
                  </a:cubicBezTo>
                  <a:cubicBezTo>
                    <a:pt x="27" y="85"/>
                    <a:pt x="49" y="131"/>
                    <a:pt x="58" y="131"/>
                  </a:cubicBezTo>
                  <a:cubicBezTo>
                    <a:pt x="60" y="131"/>
                    <a:pt x="61" y="128"/>
                    <a:pt x="61" y="122"/>
                  </a:cubicBezTo>
                  <a:lnTo>
                    <a:pt x="98" y="155"/>
                  </a:lnTo>
                  <a:cubicBezTo>
                    <a:pt x="132" y="155"/>
                    <a:pt x="169" y="122"/>
                    <a:pt x="132" y="85"/>
                  </a:cubicBezTo>
                  <a:cubicBezTo>
                    <a:pt x="132" y="51"/>
                    <a:pt x="98" y="14"/>
                    <a:pt x="61" y="14"/>
                  </a:cubicBezTo>
                  <a:cubicBezTo>
                    <a:pt x="52" y="5"/>
                    <a:pt x="43" y="1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0"/>
            <p:cNvSpPr/>
            <p:nvPr/>
          </p:nvSpPr>
          <p:spPr>
            <a:xfrm>
              <a:off x="5386425" y="2642225"/>
              <a:ext cx="11475" cy="9775"/>
            </a:xfrm>
            <a:custGeom>
              <a:rect b="b" l="l" r="r" t="t"/>
              <a:pathLst>
                <a:path extrusionOk="0" h="391" w="459">
                  <a:moveTo>
                    <a:pt x="34" y="1"/>
                  </a:moveTo>
                  <a:lnTo>
                    <a:pt x="1" y="391"/>
                  </a:lnTo>
                  <a:lnTo>
                    <a:pt x="176" y="391"/>
                  </a:lnTo>
                  <a:cubicBezTo>
                    <a:pt x="213" y="354"/>
                    <a:pt x="246" y="354"/>
                    <a:pt x="283" y="320"/>
                  </a:cubicBezTo>
                  <a:cubicBezTo>
                    <a:pt x="317" y="320"/>
                    <a:pt x="354" y="283"/>
                    <a:pt x="388" y="250"/>
                  </a:cubicBezTo>
                  <a:cubicBezTo>
                    <a:pt x="458" y="108"/>
                    <a:pt x="142" y="38"/>
                    <a:pt x="34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0"/>
            <p:cNvSpPr/>
            <p:nvPr/>
          </p:nvSpPr>
          <p:spPr>
            <a:xfrm>
              <a:off x="5388200" y="2642225"/>
              <a:ext cx="7925" cy="9775"/>
            </a:xfrm>
            <a:custGeom>
              <a:rect b="b" l="l" r="r" t="t"/>
              <a:pathLst>
                <a:path extrusionOk="0" h="391" w="317">
                  <a:moveTo>
                    <a:pt x="0" y="1"/>
                  </a:moveTo>
                  <a:cubicBezTo>
                    <a:pt x="0" y="38"/>
                    <a:pt x="34" y="38"/>
                    <a:pt x="34" y="38"/>
                  </a:cubicBezTo>
                  <a:lnTo>
                    <a:pt x="105" y="38"/>
                  </a:lnTo>
                  <a:cubicBezTo>
                    <a:pt x="105" y="38"/>
                    <a:pt x="105" y="1"/>
                    <a:pt x="71" y="1"/>
                  </a:cubicBezTo>
                  <a:close/>
                  <a:moveTo>
                    <a:pt x="105" y="38"/>
                  </a:moveTo>
                  <a:cubicBezTo>
                    <a:pt x="142" y="71"/>
                    <a:pt x="175" y="71"/>
                    <a:pt x="212" y="108"/>
                  </a:cubicBezTo>
                  <a:cubicBezTo>
                    <a:pt x="246" y="108"/>
                    <a:pt x="246" y="142"/>
                    <a:pt x="283" y="142"/>
                  </a:cubicBezTo>
                  <a:lnTo>
                    <a:pt x="283" y="179"/>
                  </a:lnTo>
                  <a:lnTo>
                    <a:pt x="317" y="213"/>
                  </a:lnTo>
                  <a:lnTo>
                    <a:pt x="317" y="179"/>
                  </a:lnTo>
                  <a:lnTo>
                    <a:pt x="317" y="142"/>
                  </a:lnTo>
                  <a:cubicBezTo>
                    <a:pt x="283" y="108"/>
                    <a:pt x="246" y="108"/>
                    <a:pt x="246" y="71"/>
                  </a:cubicBezTo>
                  <a:cubicBezTo>
                    <a:pt x="175" y="71"/>
                    <a:pt x="142" y="38"/>
                    <a:pt x="105" y="38"/>
                  </a:cubicBezTo>
                  <a:close/>
                  <a:moveTo>
                    <a:pt x="317" y="213"/>
                  </a:moveTo>
                  <a:lnTo>
                    <a:pt x="283" y="250"/>
                  </a:lnTo>
                  <a:cubicBezTo>
                    <a:pt x="283" y="250"/>
                    <a:pt x="283" y="283"/>
                    <a:pt x="246" y="283"/>
                  </a:cubicBezTo>
                  <a:lnTo>
                    <a:pt x="212" y="320"/>
                  </a:lnTo>
                  <a:cubicBezTo>
                    <a:pt x="175" y="320"/>
                    <a:pt x="142" y="354"/>
                    <a:pt x="142" y="354"/>
                  </a:cubicBezTo>
                  <a:lnTo>
                    <a:pt x="34" y="354"/>
                  </a:lnTo>
                  <a:lnTo>
                    <a:pt x="34" y="391"/>
                  </a:lnTo>
                  <a:lnTo>
                    <a:pt x="142" y="391"/>
                  </a:lnTo>
                  <a:cubicBezTo>
                    <a:pt x="175" y="354"/>
                    <a:pt x="175" y="354"/>
                    <a:pt x="212" y="354"/>
                  </a:cubicBezTo>
                  <a:lnTo>
                    <a:pt x="283" y="283"/>
                  </a:lnTo>
                  <a:lnTo>
                    <a:pt x="317" y="283"/>
                  </a:lnTo>
                  <a:lnTo>
                    <a:pt x="317" y="250"/>
                  </a:lnTo>
                  <a:lnTo>
                    <a:pt x="317" y="213"/>
                  </a:ln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1" name="Google Shape;1691;p50"/>
          <p:cNvSpPr txBox="1"/>
          <p:nvPr>
            <p:ph idx="9" type="title"/>
          </p:nvPr>
        </p:nvSpPr>
        <p:spPr>
          <a:xfrm>
            <a:off x="2332400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92" name="Google Shape;1692;p50"/>
          <p:cNvSpPr txBox="1"/>
          <p:nvPr>
            <p:ph idx="13" type="title"/>
          </p:nvPr>
        </p:nvSpPr>
        <p:spPr>
          <a:xfrm>
            <a:off x="6194598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93" name="Google Shape;1693;p50"/>
          <p:cNvSpPr txBox="1"/>
          <p:nvPr>
            <p:ph idx="14" type="title"/>
          </p:nvPr>
        </p:nvSpPr>
        <p:spPr>
          <a:xfrm>
            <a:off x="6194598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4" name="Google Shape;1694;p50"/>
          <p:cNvSpPr txBox="1"/>
          <p:nvPr>
            <p:ph idx="15" type="title"/>
          </p:nvPr>
        </p:nvSpPr>
        <p:spPr>
          <a:xfrm>
            <a:off x="2332400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51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Type of post</a:t>
            </a:r>
            <a:endParaRPr/>
          </a:p>
        </p:txBody>
      </p:sp>
      <p:sp>
        <p:nvSpPr>
          <p:cNvPr id="1700" name="Google Shape;1700;p51"/>
          <p:cNvSpPr txBox="1"/>
          <p:nvPr>
            <p:ph idx="4294967295" type="subTitle"/>
          </p:nvPr>
        </p:nvSpPr>
        <p:spPr>
          <a:xfrm>
            <a:off x="7189450" y="1591800"/>
            <a:ext cx="1702500" cy="19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Most posts in  both yoga and meditation are text posts. We will remove those that are image posts for this study.</a:t>
            </a:r>
            <a:endParaRPr sz="1200"/>
          </a:p>
        </p:txBody>
      </p:sp>
      <p:pic>
        <p:nvPicPr>
          <p:cNvPr id="1701" name="Google Shape;17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50" y="1105525"/>
            <a:ext cx="6462276" cy="32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52"/>
          <p:cNvSpPr/>
          <p:nvPr/>
        </p:nvSpPr>
        <p:spPr>
          <a:xfrm>
            <a:off x="-88900" y="-223125"/>
            <a:ext cx="9492300" cy="5481000"/>
          </a:xfrm>
          <a:prstGeom prst="rect">
            <a:avLst/>
          </a:prstGeom>
          <a:solidFill>
            <a:srgbClr val="FFFCEE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7" name="Google Shape;1707;p52"/>
          <p:cNvGrpSpPr/>
          <p:nvPr/>
        </p:nvGrpSpPr>
        <p:grpSpPr>
          <a:xfrm rot="10800000">
            <a:off x="-167883" y="3440962"/>
            <a:ext cx="9311894" cy="1705279"/>
            <a:chOff x="2117477" y="7849"/>
            <a:chExt cx="7163546" cy="1311854"/>
          </a:xfrm>
        </p:grpSpPr>
        <p:sp>
          <p:nvSpPr>
            <p:cNvPr id="1708" name="Google Shape;1708;p52"/>
            <p:cNvSpPr/>
            <p:nvPr/>
          </p:nvSpPr>
          <p:spPr>
            <a:xfrm>
              <a:off x="8803155" y="7849"/>
              <a:ext cx="351696" cy="707619"/>
            </a:xfrm>
            <a:custGeom>
              <a:rect b="b" l="l" r="r" t="t"/>
              <a:pathLst>
                <a:path extrusionOk="0" h="10881" w="5408">
                  <a:moveTo>
                    <a:pt x="5407" y="1"/>
                  </a:moveTo>
                  <a:cubicBezTo>
                    <a:pt x="2419" y="1"/>
                    <a:pt x="1" y="2419"/>
                    <a:pt x="1" y="5407"/>
                  </a:cubicBezTo>
                  <a:cubicBezTo>
                    <a:pt x="1" y="8462"/>
                    <a:pt x="2419" y="10880"/>
                    <a:pt x="5407" y="10880"/>
                  </a:cubicBezTo>
                  <a:lnTo>
                    <a:pt x="5407" y="1"/>
                  </a:ln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2"/>
            <p:cNvSpPr/>
            <p:nvPr/>
          </p:nvSpPr>
          <p:spPr>
            <a:xfrm>
              <a:off x="2117477" y="7849"/>
              <a:ext cx="728494" cy="724137"/>
            </a:xfrm>
            <a:custGeom>
              <a:rect b="b" l="l" r="r" t="t"/>
              <a:pathLst>
                <a:path extrusionOk="0" h="11135" w="11202">
                  <a:moveTo>
                    <a:pt x="8528" y="1"/>
                  </a:moveTo>
                  <a:cubicBezTo>
                    <a:pt x="8528" y="255"/>
                    <a:pt x="8528" y="510"/>
                    <a:pt x="8401" y="764"/>
                  </a:cubicBezTo>
                  <a:cubicBezTo>
                    <a:pt x="8274" y="1080"/>
                    <a:pt x="8019" y="1401"/>
                    <a:pt x="7704" y="1589"/>
                  </a:cubicBezTo>
                  <a:cubicBezTo>
                    <a:pt x="7510" y="1716"/>
                    <a:pt x="7383" y="1783"/>
                    <a:pt x="7194" y="1844"/>
                  </a:cubicBezTo>
                  <a:cubicBezTo>
                    <a:pt x="7001" y="1910"/>
                    <a:pt x="6813" y="1971"/>
                    <a:pt x="6558" y="1971"/>
                  </a:cubicBezTo>
                  <a:cubicBezTo>
                    <a:pt x="5983" y="1971"/>
                    <a:pt x="5346" y="2098"/>
                    <a:pt x="4776" y="2292"/>
                  </a:cubicBezTo>
                  <a:cubicBezTo>
                    <a:pt x="3946" y="2674"/>
                    <a:pt x="3249" y="3244"/>
                    <a:pt x="2801" y="4007"/>
                  </a:cubicBezTo>
                  <a:cubicBezTo>
                    <a:pt x="2546" y="4328"/>
                    <a:pt x="2358" y="4771"/>
                    <a:pt x="2164" y="5153"/>
                  </a:cubicBezTo>
                  <a:cubicBezTo>
                    <a:pt x="2037" y="5601"/>
                    <a:pt x="1976" y="6110"/>
                    <a:pt x="1976" y="6553"/>
                  </a:cubicBezTo>
                  <a:cubicBezTo>
                    <a:pt x="1976" y="6808"/>
                    <a:pt x="1910" y="7062"/>
                    <a:pt x="1849" y="7317"/>
                  </a:cubicBezTo>
                  <a:cubicBezTo>
                    <a:pt x="1655" y="7698"/>
                    <a:pt x="1401" y="7953"/>
                    <a:pt x="1085" y="8208"/>
                  </a:cubicBezTo>
                  <a:cubicBezTo>
                    <a:pt x="958" y="8274"/>
                    <a:pt x="764" y="8401"/>
                    <a:pt x="576" y="8462"/>
                  </a:cubicBezTo>
                  <a:cubicBezTo>
                    <a:pt x="383" y="8462"/>
                    <a:pt x="194" y="8528"/>
                    <a:pt x="1" y="8528"/>
                  </a:cubicBezTo>
                  <a:lnTo>
                    <a:pt x="1" y="11135"/>
                  </a:lnTo>
                  <a:cubicBezTo>
                    <a:pt x="637" y="11135"/>
                    <a:pt x="1273" y="11008"/>
                    <a:pt x="1783" y="10819"/>
                  </a:cubicBezTo>
                  <a:cubicBezTo>
                    <a:pt x="2612" y="10437"/>
                    <a:pt x="3310" y="9862"/>
                    <a:pt x="3819" y="9099"/>
                  </a:cubicBezTo>
                  <a:cubicBezTo>
                    <a:pt x="4074" y="8783"/>
                    <a:pt x="4267" y="8335"/>
                    <a:pt x="4394" y="7892"/>
                  </a:cubicBezTo>
                  <a:cubicBezTo>
                    <a:pt x="4522" y="7510"/>
                    <a:pt x="4583" y="7001"/>
                    <a:pt x="4583" y="6553"/>
                  </a:cubicBezTo>
                  <a:cubicBezTo>
                    <a:pt x="4583" y="6298"/>
                    <a:pt x="4649" y="6044"/>
                    <a:pt x="4776" y="5789"/>
                  </a:cubicBezTo>
                  <a:cubicBezTo>
                    <a:pt x="4903" y="5407"/>
                    <a:pt x="5158" y="5153"/>
                    <a:pt x="5474" y="4898"/>
                  </a:cubicBezTo>
                  <a:cubicBezTo>
                    <a:pt x="5667" y="4837"/>
                    <a:pt x="5794" y="4710"/>
                    <a:pt x="5983" y="4644"/>
                  </a:cubicBezTo>
                  <a:cubicBezTo>
                    <a:pt x="6176" y="4583"/>
                    <a:pt x="6365" y="4583"/>
                    <a:pt x="6558" y="4583"/>
                  </a:cubicBezTo>
                  <a:cubicBezTo>
                    <a:pt x="7194" y="4583"/>
                    <a:pt x="7831" y="4455"/>
                    <a:pt x="8401" y="4201"/>
                  </a:cubicBezTo>
                  <a:cubicBezTo>
                    <a:pt x="9231" y="3880"/>
                    <a:pt x="9928" y="3310"/>
                    <a:pt x="10376" y="2546"/>
                  </a:cubicBezTo>
                  <a:cubicBezTo>
                    <a:pt x="10631" y="2164"/>
                    <a:pt x="10819" y="1783"/>
                    <a:pt x="11013" y="1335"/>
                  </a:cubicBezTo>
                  <a:cubicBezTo>
                    <a:pt x="11140" y="892"/>
                    <a:pt x="11201" y="444"/>
                    <a:pt x="11201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2"/>
            <p:cNvSpPr/>
            <p:nvPr/>
          </p:nvSpPr>
          <p:spPr>
            <a:xfrm>
              <a:off x="9063744" y="239629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0" y="128"/>
                    <a:pt x="0" y="189"/>
                  </a:cubicBezTo>
                  <a:cubicBezTo>
                    <a:pt x="0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2"/>
            <p:cNvSpPr/>
            <p:nvPr/>
          </p:nvSpPr>
          <p:spPr>
            <a:xfrm>
              <a:off x="8993573" y="239629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88" y="0"/>
                  </a:moveTo>
                  <a:cubicBezTo>
                    <a:pt x="61" y="0"/>
                    <a:pt x="0" y="128"/>
                    <a:pt x="0" y="189"/>
                  </a:cubicBezTo>
                  <a:cubicBezTo>
                    <a:pt x="0" y="316"/>
                    <a:pt x="61" y="382"/>
                    <a:pt x="188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128"/>
                    <a:pt x="255" y="0"/>
                    <a:pt x="188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2"/>
            <p:cNvSpPr/>
            <p:nvPr/>
          </p:nvSpPr>
          <p:spPr>
            <a:xfrm>
              <a:off x="8919044" y="239629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128" y="0"/>
                    <a:pt x="1" y="128"/>
                    <a:pt x="1" y="189"/>
                  </a:cubicBezTo>
                  <a:cubicBezTo>
                    <a:pt x="1" y="316"/>
                    <a:pt x="128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8848548" y="239629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94" y="0"/>
                  </a:moveTo>
                  <a:cubicBezTo>
                    <a:pt x="66" y="0"/>
                    <a:pt x="0" y="128"/>
                    <a:pt x="0" y="189"/>
                  </a:cubicBezTo>
                  <a:cubicBezTo>
                    <a:pt x="0" y="316"/>
                    <a:pt x="66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2"/>
            <p:cNvSpPr/>
            <p:nvPr/>
          </p:nvSpPr>
          <p:spPr>
            <a:xfrm>
              <a:off x="8778312" y="239629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1" y="128"/>
                    <a:pt x="1" y="189"/>
                  </a:cubicBezTo>
                  <a:cubicBezTo>
                    <a:pt x="1" y="316"/>
                    <a:pt x="62" y="382"/>
                    <a:pt x="189" y="382"/>
                  </a:cubicBezTo>
                  <a:cubicBezTo>
                    <a:pt x="255" y="382"/>
                    <a:pt x="383" y="316"/>
                    <a:pt x="383" y="189"/>
                  </a:cubicBezTo>
                  <a:cubicBezTo>
                    <a:pt x="383" y="128"/>
                    <a:pt x="255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8703849" y="239629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128" y="0"/>
                    <a:pt x="0" y="128"/>
                    <a:pt x="0" y="189"/>
                  </a:cubicBezTo>
                  <a:cubicBezTo>
                    <a:pt x="0" y="316"/>
                    <a:pt x="128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9063744" y="165100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0" y="62"/>
                    <a:pt x="0" y="189"/>
                  </a:cubicBezTo>
                  <a:cubicBezTo>
                    <a:pt x="0" y="317"/>
                    <a:pt x="67" y="383"/>
                    <a:pt x="194" y="383"/>
                  </a:cubicBezTo>
                  <a:cubicBezTo>
                    <a:pt x="321" y="383"/>
                    <a:pt x="382" y="317"/>
                    <a:pt x="382" y="189"/>
                  </a:cubicBezTo>
                  <a:cubicBezTo>
                    <a:pt x="382" y="62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2"/>
            <p:cNvSpPr/>
            <p:nvPr/>
          </p:nvSpPr>
          <p:spPr>
            <a:xfrm>
              <a:off x="8993573" y="165100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88" y="1"/>
                  </a:moveTo>
                  <a:cubicBezTo>
                    <a:pt x="61" y="1"/>
                    <a:pt x="0" y="62"/>
                    <a:pt x="0" y="189"/>
                  </a:cubicBezTo>
                  <a:cubicBezTo>
                    <a:pt x="0" y="317"/>
                    <a:pt x="61" y="383"/>
                    <a:pt x="188" y="383"/>
                  </a:cubicBezTo>
                  <a:cubicBezTo>
                    <a:pt x="255" y="383"/>
                    <a:pt x="382" y="317"/>
                    <a:pt x="382" y="189"/>
                  </a:cubicBezTo>
                  <a:cubicBezTo>
                    <a:pt x="382" y="62"/>
                    <a:pt x="255" y="1"/>
                    <a:pt x="188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2"/>
            <p:cNvSpPr/>
            <p:nvPr/>
          </p:nvSpPr>
          <p:spPr>
            <a:xfrm>
              <a:off x="8919044" y="165100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128" y="1"/>
                    <a:pt x="1" y="62"/>
                    <a:pt x="1" y="189"/>
                  </a:cubicBezTo>
                  <a:cubicBezTo>
                    <a:pt x="1" y="317"/>
                    <a:pt x="128" y="383"/>
                    <a:pt x="189" y="383"/>
                  </a:cubicBezTo>
                  <a:cubicBezTo>
                    <a:pt x="316" y="383"/>
                    <a:pt x="382" y="317"/>
                    <a:pt x="382" y="189"/>
                  </a:cubicBezTo>
                  <a:cubicBezTo>
                    <a:pt x="382" y="62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2"/>
            <p:cNvSpPr/>
            <p:nvPr/>
          </p:nvSpPr>
          <p:spPr>
            <a:xfrm>
              <a:off x="8848548" y="165100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94" y="1"/>
                  </a:moveTo>
                  <a:cubicBezTo>
                    <a:pt x="66" y="1"/>
                    <a:pt x="0" y="62"/>
                    <a:pt x="0" y="189"/>
                  </a:cubicBezTo>
                  <a:cubicBezTo>
                    <a:pt x="0" y="317"/>
                    <a:pt x="66" y="383"/>
                    <a:pt x="194" y="383"/>
                  </a:cubicBezTo>
                  <a:cubicBezTo>
                    <a:pt x="321" y="383"/>
                    <a:pt x="382" y="317"/>
                    <a:pt x="382" y="189"/>
                  </a:cubicBezTo>
                  <a:cubicBezTo>
                    <a:pt x="382" y="62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2"/>
            <p:cNvSpPr/>
            <p:nvPr/>
          </p:nvSpPr>
          <p:spPr>
            <a:xfrm>
              <a:off x="8778312" y="165100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1" y="62"/>
                    <a:pt x="1" y="189"/>
                  </a:cubicBezTo>
                  <a:cubicBezTo>
                    <a:pt x="1" y="317"/>
                    <a:pt x="62" y="383"/>
                    <a:pt x="189" y="383"/>
                  </a:cubicBezTo>
                  <a:cubicBezTo>
                    <a:pt x="255" y="383"/>
                    <a:pt x="383" y="317"/>
                    <a:pt x="383" y="189"/>
                  </a:cubicBezTo>
                  <a:cubicBezTo>
                    <a:pt x="383" y="62"/>
                    <a:pt x="255" y="1"/>
                    <a:pt x="189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2"/>
            <p:cNvSpPr/>
            <p:nvPr/>
          </p:nvSpPr>
          <p:spPr>
            <a:xfrm>
              <a:off x="8703849" y="165100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128" y="1"/>
                    <a:pt x="0" y="62"/>
                    <a:pt x="0" y="189"/>
                  </a:cubicBezTo>
                  <a:cubicBezTo>
                    <a:pt x="0" y="317"/>
                    <a:pt x="128" y="383"/>
                    <a:pt x="189" y="383"/>
                  </a:cubicBezTo>
                  <a:cubicBezTo>
                    <a:pt x="316" y="383"/>
                    <a:pt x="382" y="317"/>
                    <a:pt x="382" y="189"/>
                  </a:cubicBezTo>
                  <a:cubicBezTo>
                    <a:pt x="382" y="62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2"/>
            <p:cNvSpPr/>
            <p:nvPr/>
          </p:nvSpPr>
          <p:spPr>
            <a:xfrm>
              <a:off x="9063744" y="86344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0" y="128"/>
                    <a:pt x="0" y="194"/>
                  </a:cubicBezTo>
                  <a:cubicBezTo>
                    <a:pt x="0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8993573" y="86344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88" y="0"/>
                  </a:moveTo>
                  <a:cubicBezTo>
                    <a:pt x="61" y="0"/>
                    <a:pt x="0" y="128"/>
                    <a:pt x="0" y="194"/>
                  </a:cubicBezTo>
                  <a:cubicBezTo>
                    <a:pt x="0" y="321"/>
                    <a:pt x="61" y="382"/>
                    <a:pt x="188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88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2"/>
            <p:cNvSpPr/>
            <p:nvPr/>
          </p:nvSpPr>
          <p:spPr>
            <a:xfrm>
              <a:off x="8919044" y="86344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128" y="0"/>
                    <a:pt x="1" y="128"/>
                    <a:pt x="1" y="194"/>
                  </a:cubicBezTo>
                  <a:cubicBezTo>
                    <a:pt x="1" y="321"/>
                    <a:pt x="128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8848548" y="86344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94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2"/>
            <p:cNvSpPr/>
            <p:nvPr/>
          </p:nvSpPr>
          <p:spPr>
            <a:xfrm>
              <a:off x="8778312" y="86344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1" y="128"/>
                    <a:pt x="1" y="194"/>
                  </a:cubicBezTo>
                  <a:cubicBezTo>
                    <a:pt x="1" y="321"/>
                    <a:pt x="62" y="382"/>
                    <a:pt x="189" y="382"/>
                  </a:cubicBezTo>
                  <a:cubicBezTo>
                    <a:pt x="255" y="382"/>
                    <a:pt x="383" y="321"/>
                    <a:pt x="383" y="194"/>
                  </a:cubicBezTo>
                  <a:cubicBezTo>
                    <a:pt x="383" y="128"/>
                    <a:pt x="255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2"/>
            <p:cNvSpPr/>
            <p:nvPr/>
          </p:nvSpPr>
          <p:spPr>
            <a:xfrm>
              <a:off x="8703849" y="86344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128" y="0"/>
                    <a:pt x="0" y="128"/>
                    <a:pt x="0" y="194"/>
                  </a:cubicBezTo>
                  <a:cubicBezTo>
                    <a:pt x="0" y="321"/>
                    <a:pt x="128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2"/>
            <p:cNvSpPr/>
            <p:nvPr/>
          </p:nvSpPr>
          <p:spPr>
            <a:xfrm>
              <a:off x="8703849" y="400847"/>
              <a:ext cx="223517" cy="223582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2"/>
            <p:cNvSpPr/>
            <p:nvPr/>
          </p:nvSpPr>
          <p:spPr>
            <a:xfrm>
              <a:off x="8871383" y="1005141"/>
              <a:ext cx="409640" cy="314562"/>
            </a:xfrm>
            <a:custGeom>
              <a:rect b="b" l="l" r="r" t="t"/>
              <a:pathLst>
                <a:path extrusionOk="0" h="4837" w="6299">
                  <a:moveTo>
                    <a:pt x="1" y="0"/>
                  </a:moveTo>
                  <a:cubicBezTo>
                    <a:pt x="1" y="637"/>
                    <a:pt x="128" y="1273"/>
                    <a:pt x="383" y="1848"/>
                  </a:cubicBezTo>
                  <a:cubicBezTo>
                    <a:pt x="698" y="2739"/>
                    <a:pt x="1335" y="3503"/>
                    <a:pt x="2098" y="4012"/>
                  </a:cubicBezTo>
                  <a:cubicBezTo>
                    <a:pt x="2480" y="4266"/>
                    <a:pt x="2928" y="4455"/>
                    <a:pt x="3371" y="4648"/>
                  </a:cubicBezTo>
                  <a:cubicBezTo>
                    <a:pt x="3880" y="4776"/>
                    <a:pt x="4328" y="4837"/>
                    <a:pt x="4837" y="4837"/>
                  </a:cubicBezTo>
                  <a:lnTo>
                    <a:pt x="6298" y="4837"/>
                  </a:lnTo>
                  <a:lnTo>
                    <a:pt x="6298" y="2230"/>
                  </a:lnTo>
                  <a:lnTo>
                    <a:pt x="4837" y="2230"/>
                  </a:lnTo>
                  <a:cubicBezTo>
                    <a:pt x="4517" y="2230"/>
                    <a:pt x="4262" y="2164"/>
                    <a:pt x="3946" y="2037"/>
                  </a:cubicBezTo>
                  <a:cubicBezTo>
                    <a:pt x="3565" y="1848"/>
                    <a:pt x="3244" y="1594"/>
                    <a:pt x="2989" y="1212"/>
                  </a:cubicBezTo>
                  <a:cubicBezTo>
                    <a:pt x="2862" y="1018"/>
                    <a:pt x="2735" y="830"/>
                    <a:pt x="2674" y="637"/>
                  </a:cubicBezTo>
                  <a:cubicBezTo>
                    <a:pt x="2607" y="448"/>
                    <a:pt x="2607" y="194"/>
                    <a:pt x="2607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0" name="Google Shape;1730;p52"/>
          <p:cNvSpPr/>
          <p:nvPr/>
        </p:nvSpPr>
        <p:spPr>
          <a:xfrm>
            <a:off x="227519" y="540010"/>
            <a:ext cx="107913" cy="107913"/>
          </a:xfrm>
          <a:custGeom>
            <a:rect b="b" l="l" r="r" t="t"/>
            <a:pathLst>
              <a:path extrusionOk="0" h="3437" w="3437">
                <a:moveTo>
                  <a:pt x="825" y="0"/>
                </a:moveTo>
                <a:lnTo>
                  <a:pt x="0" y="825"/>
                </a:lnTo>
                <a:lnTo>
                  <a:pt x="891" y="1716"/>
                </a:lnTo>
                <a:lnTo>
                  <a:pt x="0" y="2673"/>
                </a:lnTo>
                <a:lnTo>
                  <a:pt x="825" y="3437"/>
                </a:lnTo>
                <a:lnTo>
                  <a:pt x="1716" y="2546"/>
                </a:lnTo>
                <a:lnTo>
                  <a:pt x="2673" y="3437"/>
                </a:lnTo>
                <a:lnTo>
                  <a:pt x="3437" y="2673"/>
                </a:lnTo>
                <a:lnTo>
                  <a:pt x="2546" y="1716"/>
                </a:lnTo>
                <a:lnTo>
                  <a:pt x="3437" y="825"/>
                </a:lnTo>
                <a:lnTo>
                  <a:pt x="2673" y="0"/>
                </a:lnTo>
                <a:lnTo>
                  <a:pt x="1716" y="891"/>
                </a:lnTo>
                <a:lnTo>
                  <a:pt x="825" y="0"/>
                </a:lnTo>
                <a:close/>
              </a:path>
            </a:pathLst>
          </a:custGeom>
          <a:solidFill>
            <a:srgbClr val="FF80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52"/>
          <p:cNvSpPr/>
          <p:nvPr/>
        </p:nvSpPr>
        <p:spPr>
          <a:xfrm rot="10800000">
            <a:off x="4224157" y="32"/>
            <a:ext cx="1570732" cy="78292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rgbClr val="FF80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52"/>
          <p:cNvSpPr/>
          <p:nvPr/>
        </p:nvSpPr>
        <p:spPr>
          <a:xfrm rot="-5400000">
            <a:off x="1166025" y="-1166022"/>
            <a:ext cx="2304376" cy="4636449"/>
          </a:xfrm>
          <a:custGeom>
            <a:rect b="b" l="l" r="r" t="t"/>
            <a:pathLst>
              <a:path extrusionOk="0" h="10881" w="5408">
                <a:moveTo>
                  <a:pt x="5407" y="1"/>
                </a:moveTo>
                <a:cubicBezTo>
                  <a:pt x="2419" y="1"/>
                  <a:pt x="1" y="2419"/>
                  <a:pt x="1" y="5407"/>
                </a:cubicBezTo>
                <a:cubicBezTo>
                  <a:pt x="1" y="8462"/>
                  <a:pt x="2419" y="10880"/>
                  <a:pt x="5407" y="10880"/>
                </a:cubicBezTo>
                <a:lnTo>
                  <a:pt x="5407" y="1"/>
                </a:lnTo>
                <a:close/>
              </a:path>
            </a:pathLst>
          </a:custGeom>
          <a:solidFill>
            <a:srgbClr val="FFD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52"/>
          <p:cNvSpPr/>
          <p:nvPr/>
        </p:nvSpPr>
        <p:spPr>
          <a:xfrm>
            <a:off x="227505" y="285197"/>
            <a:ext cx="107945" cy="107913"/>
          </a:xfrm>
          <a:custGeom>
            <a:rect b="b" l="l" r="r" t="t"/>
            <a:pathLst>
              <a:path extrusionOk="0" h="3437" w="3438">
                <a:moveTo>
                  <a:pt x="831" y="0"/>
                </a:moveTo>
                <a:lnTo>
                  <a:pt x="1" y="825"/>
                </a:lnTo>
                <a:lnTo>
                  <a:pt x="892" y="1716"/>
                </a:lnTo>
                <a:lnTo>
                  <a:pt x="1" y="2673"/>
                </a:lnTo>
                <a:lnTo>
                  <a:pt x="831" y="3437"/>
                </a:lnTo>
                <a:lnTo>
                  <a:pt x="1721" y="2546"/>
                </a:lnTo>
                <a:lnTo>
                  <a:pt x="2612" y="3437"/>
                </a:lnTo>
                <a:lnTo>
                  <a:pt x="3437" y="2673"/>
                </a:lnTo>
                <a:lnTo>
                  <a:pt x="2546" y="1716"/>
                </a:lnTo>
                <a:lnTo>
                  <a:pt x="3437" y="825"/>
                </a:lnTo>
                <a:lnTo>
                  <a:pt x="2612" y="0"/>
                </a:lnTo>
                <a:lnTo>
                  <a:pt x="1721" y="891"/>
                </a:lnTo>
                <a:lnTo>
                  <a:pt x="831" y="0"/>
                </a:ln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52"/>
          <p:cNvSpPr/>
          <p:nvPr/>
        </p:nvSpPr>
        <p:spPr>
          <a:xfrm>
            <a:off x="1337132" y="1742197"/>
            <a:ext cx="186451" cy="186397"/>
          </a:xfrm>
          <a:custGeom>
            <a:rect b="b" l="l" r="r" t="t"/>
            <a:pathLst>
              <a:path extrusionOk="0" h="3437" w="3438">
                <a:moveTo>
                  <a:pt x="3437" y="0"/>
                </a:moveTo>
                <a:cubicBezTo>
                  <a:pt x="1528" y="0"/>
                  <a:pt x="1" y="1528"/>
                  <a:pt x="1" y="3437"/>
                </a:cubicBezTo>
                <a:cubicBezTo>
                  <a:pt x="1910" y="3437"/>
                  <a:pt x="3437" y="1910"/>
                  <a:pt x="3437" y="0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52"/>
          <p:cNvSpPr/>
          <p:nvPr/>
        </p:nvSpPr>
        <p:spPr>
          <a:xfrm>
            <a:off x="421955" y="285197"/>
            <a:ext cx="107945" cy="107913"/>
          </a:xfrm>
          <a:custGeom>
            <a:rect b="b" l="l" r="r" t="t"/>
            <a:pathLst>
              <a:path extrusionOk="0" h="3437" w="3438">
                <a:moveTo>
                  <a:pt x="831" y="0"/>
                </a:moveTo>
                <a:lnTo>
                  <a:pt x="1" y="825"/>
                </a:lnTo>
                <a:lnTo>
                  <a:pt x="892" y="1716"/>
                </a:lnTo>
                <a:lnTo>
                  <a:pt x="1" y="2673"/>
                </a:lnTo>
                <a:lnTo>
                  <a:pt x="831" y="3437"/>
                </a:lnTo>
                <a:lnTo>
                  <a:pt x="1721" y="2546"/>
                </a:lnTo>
                <a:lnTo>
                  <a:pt x="2612" y="3437"/>
                </a:lnTo>
                <a:lnTo>
                  <a:pt x="3437" y="2673"/>
                </a:lnTo>
                <a:lnTo>
                  <a:pt x="2546" y="1716"/>
                </a:lnTo>
                <a:lnTo>
                  <a:pt x="3437" y="825"/>
                </a:lnTo>
                <a:lnTo>
                  <a:pt x="2612" y="0"/>
                </a:lnTo>
                <a:lnTo>
                  <a:pt x="1721" y="891"/>
                </a:lnTo>
                <a:lnTo>
                  <a:pt x="831" y="0"/>
                </a:ln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52"/>
          <p:cNvSpPr/>
          <p:nvPr/>
        </p:nvSpPr>
        <p:spPr>
          <a:xfrm rot="10800000">
            <a:off x="343354" y="1540264"/>
            <a:ext cx="753296" cy="753524"/>
          </a:xfrm>
          <a:custGeom>
            <a:rect b="b" l="l" r="r" t="t"/>
            <a:pathLst>
              <a:path extrusionOk="0" h="3438" w="3437">
                <a:moveTo>
                  <a:pt x="1716" y="1"/>
                </a:moveTo>
                <a:cubicBezTo>
                  <a:pt x="764" y="1"/>
                  <a:pt x="0" y="765"/>
                  <a:pt x="0" y="1722"/>
                </a:cubicBezTo>
                <a:cubicBezTo>
                  <a:pt x="0" y="2674"/>
                  <a:pt x="764" y="3437"/>
                  <a:pt x="1716" y="3437"/>
                </a:cubicBezTo>
                <a:cubicBezTo>
                  <a:pt x="2673" y="3437"/>
                  <a:pt x="3437" y="2674"/>
                  <a:pt x="3437" y="1722"/>
                </a:cubicBezTo>
                <a:cubicBezTo>
                  <a:pt x="3437" y="765"/>
                  <a:pt x="2673" y="1"/>
                  <a:pt x="1716" y="1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52"/>
          <p:cNvSpPr txBox="1"/>
          <p:nvPr>
            <p:ph type="ctrTitle"/>
          </p:nvPr>
        </p:nvSpPr>
        <p:spPr>
          <a:xfrm>
            <a:off x="720000" y="768600"/>
            <a:ext cx="3831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Exploratory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orts and Physical Activity During COVID-19 by Slidesgo">
  <a:themeElements>
    <a:clrScheme name="Simple Light">
      <a:dk1>
        <a:srgbClr val="252C40"/>
      </a:dk1>
      <a:lt1>
        <a:srgbClr val="FF8062"/>
      </a:lt1>
      <a:dk2>
        <a:srgbClr val="378E6D"/>
      </a:dk2>
      <a:lt2>
        <a:srgbClr val="FFFCEE"/>
      </a:lt2>
      <a:accent1>
        <a:srgbClr val="FCD04C"/>
      </a:accent1>
      <a:accent2>
        <a:srgbClr val="FF6945"/>
      </a:accent2>
      <a:accent3>
        <a:srgbClr val="FFDCE0"/>
      </a:accent3>
      <a:accent4>
        <a:srgbClr val="FFBDC4"/>
      </a:accent4>
      <a:accent5>
        <a:srgbClr val="FF9D86"/>
      </a:accent5>
      <a:accent6>
        <a:srgbClr val="87BBA8"/>
      </a:accent6>
      <a:hlink>
        <a:srgbClr val="2A6A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